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3.xml" ContentType="application/vnd.openxmlformats-officedocument.themeOverride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4.xml" ContentType="application/vnd.openxmlformats-officedocument.themeOverride+xml"/>
  <Override PartName="/ppt/notesSlides/notesSlide3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5.xml" ContentType="application/vnd.openxmlformats-officedocument.themeOverrid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6.xml" ContentType="application/vnd.openxmlformats-officedocument.themeOverride+xml"/>
  <Override PartName="/ppt/notesSlides/notesSlide7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7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8.xml" ContentType="application/vnd.openxmlformats-officedocument.themeOverride+xml"/>
  <Override PartName="/ppt/drawings/drawing2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9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0.xml" ContentType="application/vnd.openxmlformats-officedocument.themeOverride+xml"/>
  <Override PartName="/ppt/notesSlides/notesSlide11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1.xml" ContentType="application/vnd.openxmlformats-officedocument.themeOverride+xml"/>
  <Override PartName="/ppt/notesSlides/notesSlide12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2.xml" ContentType="application/vnd.openxmlformats-officedocument.themeOverride+xml"/>
  <Override PartName="/ppt/notesSlides/notesSlide13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13.xml" ContentType="application/vnd.openxmlformats-officedocument.themeOverride+xml"/>
  <Override PartName="/ppt/notesSlides/notesSlide14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14.xml" ContentType="application/vnd.openxmlformats-officedocument.themeOverride+xml"/>
  <Override PartName="/ppt/notesSlides/notesSlide15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15.xml" ContentType="application/vnd.openxmlformats-officedocument.themeOverride+xml"/>
  <Override PartName="/ppt/notesSlides/notesSlide16.xml" ContentType="application/vnd.openxmlformats-officedocument.presentationml.notesSl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16.xml" ContentType="application/vnd.openxmlformats-officedocument.themeOverr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theme/themeOverride17.xml" ContentType="application/vnd.openxmlformats-officedocument.themeOverride+xml"/>
  <Override PartName="/ppt/drawings/drawing3.xml" ContentType="application/vnd.openxmlformats-officedocument.drawingml.chartshapes+xml"/>
  <Override PartName="/ppt/notesSlides/notesSlide19.xml" ContentType="application/vnd.openxmlformats-officedocument.presentationml.notesSl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theme/themeOverride18.xml" ContentType="application/vnd.openxmlformats-officedocument.themeOverride+xml"/>
  <Override PartName="/ppt/notesSlides/notesSlide20.xml" ContentType="application/vnd.openxmlformats-officedocument.presentationml.notesSl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theme/themeOverride19.xml" ContentType="application/vnd.openxmlformats-officedocument.themeOverr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theme/themeOverride20.xml" ContentType="application/vnd.openxmlformats-officedocument.themeOverride+xml"/>
  <Override PartName="/ppt/drawings/drawing4.xml" ContentType="application/vnd.openxmlformats-officedocument.drawingml.chartshapes+xml"/>
  <Override PartName="/ppt/notesSlides/notesSlide24.xml" ContentType="application/vnd.openxmlformats-officedocument.presentationml.notesSlide+xml"/>
  <Override PartName="/ppt/charts/chartEx1.xml" ContentType="application/vnd.ms-office.chartex+xml"/>
  <Override PartName="/ppt/charts/style22.xml" ContentType="application/vnd.ms-office.chartstyle+xml"/>
  <Override PartName="/ppt/charts/colors22.xml" ContentType="application/vnd.ms-office.chartcolorstyle+xml"/>
  <Override PartName="/ppt/theme/themeOverride21.xml" ContentType="application/vnd.openxmlformats-officedocument.themeOverr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Ex2.xml" ContentType="application/vnd.ms-office.chartex+xml"/>
  <Override PartName="/ppt/charts/style23.xml" ContentType="application/vnd.ms-office.chartstyle+xml"/>
  <Override PartName="/ppt/charts/colors23.xml" ContentType="application/vnd.ms-office.chartcolorstyle+xml"/>
  <Override PartName="/ppt/theme/themeOverride22.xml" ContentType="application/vnd.openxmlformats-officedocument.themeOverride+xml"/>
  <Override PartName="/ppt/notesSlides/notesSlide27.xml" ContentType="application/vnd.openxmlformats-officedocument.presentationml.notesSlide+xml"/>
  <Override PartName="/ppt/charts/chartEx3.xml" ContentType="application/vnd.ms-office.chartex+xml"/>
  <Override PartName="/ppt/charts/style24.xml" ContentType="application/vnd.ms-office.chartstyle+xml"/>
  <Override PartName="/ppt/charts/colors24.xml" ContentType="application/vnd.ms-office.chartcolorstyle+xml"/>
  <Override PartName="/ppt/theme/themeOverride23.xml" ContentType="application/vnd.openxmlformats-officedocument.themeOverride+xml"/>
  <Override PartName="/ppt/notesSlides/notesSlide28.xml" ContentType="application/vnd.openxmlformats-officedocument.presentationml.notesSlide+xml"/>
  <Override PartName="/ppt/charts/chartEx4.xml" ContentType="application/vnd.ms-office.chartex+xml"/>
  <Override PartName="/ppt/charts/style25.xml" ContentType="application/vnd.ms-office.chartstyle+xml"/>
  <Override PartName="/ppt/charts/colors25.xml" ContentType="application/vnd.ms-office.chartcolorstyle+xml"/>
  <Override PartName="/ppt/theme/themeOverride24.xml" ContentType="application/vnd.openxmlformats-officedocument.themeOverride+xml"/>
  <Override PartName="/ppt/notesSlides/notesSlide29.xml" ContentType="application/vnd.openxmlformats-officedocument.presentationml.notesSlide+xml"/>
  <Override PartName="/ppt/charts/chartEx5.xml" ContentType="application/vnd.ms-office.chartex+xml"/>
  <Override PartName="/ppt/charts/style26.xml" ContentType="application/vnd.ms-office.chartstyle+xml"/>
  <Override PartName="/ppt/charts/colors26.xml" ContentType="application/vnd.ms-office.chartcolorstyle+xml"/>
  <Override PartName="/ppt/theme/themeOverride25.xml" ContentType="application/vnd.openxmlformats-officedocument.themeOverride+xml"/>
  <Override PartName="/ppt/notesSlides/notesSlide30.xml" ContentType="application/vnd.openxmlformats-officedocument.presentationml.notesSlide+xml"/>
  <Override PartName="/ppt/charts/chartEx6.xml" ContentType="application/vnd.ms-office.chartex+xml"/>
  <Override PartName="/ppt/charts/style27.xml" ContentType="application/vnd.ms-office.chartstyle+xml"/>
  <Override PartName="/ppt/charts/colors27.xml" ContentType="application/vnd.ms-office.chartcolorstyle+xml"/>
  <Override PartName="/ppt/theme/themeOverride26.xml" ContentType="application/vnd.openxmlformats-officedocument.themeOverride+xml"/>
  <Override PartName="/ppt/notesSlides/notesSlide31.xml" ContentType="application/vnd.openxmlformats-officedocument.presentationml.notesSlide+xml"/>
  <Override PartName="/ppt/charts/chartEx7.xml" ContentType="application/vnd.ms-office.chartex+xml"/>
  <Override PartName="/ppt/charts/style28.xml" ContentType="application/vnd.ms-office.chartstyle+xml"/>
  <Override PartName="/ppt/charts/colors28.xml" ContentType="application/vnd.ms-office.chartcolorstyle+xml"/>
  <Override PartName="/ppt/notesSlides/notesSlide32.xml" ContentType="application/vnd.openxmlformats-officedocument.presentationml.notesSlide+xml"/>
  <Override PartName="/ppt/charts/chartEx8.xml" ContentType="application/vnd.ms-office.chartex+xml"/>
  <Override PartName="/ppt/charts/style29.xml" ContentType="application/vnd.ms-office.chartstyle+xml"/>
  <Override PartName="/ppt/charts/colors29.xml" ContentType="application/vnd.ms-office.chartcolorstyle+xml"/>
  <Override PartName="/ppt/theme/themeOverride27.xml" ContentType="application/vnd.openxmlformats-officedocument.themeOverride+xml"/>
  <Override PartName="/ppt/charts/chartEx9.xml" ContentType="application/vnd.ms-office.chartex+xml"/>
  <Override PartName="/ppt/charts/style30.xml" ContentType="application/vnd.ms-office.chartstyle+xml"/>
  <Override PartName="/ppt/charts/colors30.xml" ContentType="application/vnd.ms-office.chartcolorstyle+xml"/>
  <Override PartName="/ppt/theme/themeOverride28.xml" ContentType="application/vnd.openxmlformats-officedocument.themeOverr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charts/chartEx10.xml" ContentType="application/vnd.ms-office.chartex+xml"/>
  <Override PartName="/ppt/charts/style31.xml" ContentType="application/vnd.ms-office.chartstyle+xml"/>
  <Override PartName="/ppt/charts/colors31.xml" ContentType="application/vnd.ms-office.chartcolorstyle+xml"/>
  <Override PartName="/ppt/theme/themeOverride29.xml" ContentType="application/vnd.openxmlformats-officedocument.themeOverride+xml"/>
  <Override PartName="/ppt/charts/chart2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theme/themeOverride30.xml" ContentType="application/vnd.openxmlformats-officedocument.themeOverride+xml"/>
  <Override PartName="/ppt/notesSlides/notesSlide35.xml" ContentType="application/vnd.openxmlformats-officedocument.presentationml.notesSlide+xml"/>
  <Override PartName="/ppt/charts/chartEx11.xml" ContentType="application/vnd.ms-office.chartex+xml"/>
  <Override PartName="/ppt/charts/style33.xml" ContentType="application/vnd.ms-office.chartstyle+xml"/>
  <Override PartName="/ppt/charts/colors33.xml" ContentType="application/vnd.ms-office.chartcolorstyle+xml"/>
  <Override PartName="/ppt/theme/themeOverride31.xml" ContentType="application/vnd.openxmlformats-officedocument.themeOverride+xml"/>
  <Override PartName="/ppt/charts/chartEx12.xml" ContentType="application/vnd.ms-office.chartex+xml"/>
  <Override PartName="/ppt/charts/style34.xml" ContentType="application/vnd.ms-office.chartstyle+xml"/>
  <Override PartName="/ppt/charts/colors34.xml" ContentType="application/vnd.ms-office.chartcolorstyle+xml"/>
  <Override PartName="/ppt/theme/themeOverride32.xml" ContentType="application/vnd.openxmlformats-officedocument.themeOverride+xml"/>
  <Override PartName="/ppt/notesSlides/notesSlide36.xml" ContentType="application/vnd.openxmlformats-officedocument.presentationml.notesSlide+xml"/>
  <Override PartName="/ppt/charts/chart23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drawings/drawing5.xml" ContentType="application/vnd.openxmlformats-officedocument.drawingml.chartshapes+xml"/>
  <Override PartName="/ppt/notesSlides/notesSlide37.xml" ContentType="application/vnd.openxmlformats-officedocument.presentationml.notesSlide+xml"/>
  <Override PartName="/ppt/charts/chart24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theme/themeOverride33.xml" ContentType="application/vnd.openxmlformats-officedocument.themeOverr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7" r:id="rId2"/>
    <p:sldId id="309" r:id="rId3"/>
    <p:sldId id="361" r:id="rId4"/>
    <p:sldId id="388" r:id="rId5"/>
    <p:sldId id="359" r:id="rId6"/>
    <p:sldId id="314" r:id="rId7"/>
    <p:sldId id="331" r:id="rId8"/>
    <p:sldId id="373" r:id="rId9"/>
    <p:sldId id="352" r:id="rId10"/>
    <p:sldId id="312" r:id="rId11"/>
    <p:sldId id="313" r:id="rId12"/>
    <p:sldId id="315" r:id="rId13"/>
    <p:sldId id="353" r:id="rId14"/>
    <p:sldId id="376" r:id="rId15"/>
    <p:sldId id="387" r:id="rId16"/>
    <p:sldId id="383" r:id="rId17"/>
    <p:sldId id="382" r:id="rId18"/>
    <p:sldId id="384" r:id="rId19"/>
    <p:sldId id="385" r:id="rId20"/>
    <p:sldId id="386" r:id="rId21"/>
    <p:sldId id="316" r:id="rId22"/>
    <p:sldId id="337" r:id="rId23"/>
    <p:sldId id="358" r:id="rId24"/>
    <p:sldId id="320" r:id="rId25"/>
    <p:sldId id="357" r:id="rId26"/>
    <p:sldId id="354" r:id="rId27"/>
    <p:sldId id="372" r:id="rId28"/>
    <p:sldId id="374" r:id="rId29"/>
    <p:sldId id="348" r:id="rId30"/>
    <p:sldId id="363" r:id="rId31"/>
    <p:sldId id="389" r:id="rId32"/>
    <p:sldId id="364" r:id="rId33"/>
    <p:sldId id="390" r:id="rId34"/>
    <p:sldId id="391" r:id="rId35"/>
    <p:sldId id="367" r:id="rId36"/>
    <p:sldId id="365" r:id="rId37"/>
    <p:sldId id="368" r:id="rId38"/>
    <p:sldId id="371" r:id="rId39"/>
    <p:sldId id="392" r:id="rId40"/>
    <p:sldId id="366" r:id="rId41"/>
    <p:sldId id="393" r:id="rId42"/>
    <p:sldId id="360" r:id="rId43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7" autoAdjust="0"/>
    <p:restoredTop sz="94291" autoAdjust="0"/>
  </p:normalViewPr>
  <p:slideViewPr>
    <p:cSldViewPr snapToGrid="0">
      <p:cViewPr varScale="1">
        <p:scale>
          <a:sx n="69" d="100"/>
          <a:sy n="69" d="100"/>
        </p:scale>
        <p:origin x="4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MDAMEX\Documents\COMPRADORES%20202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6.xm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7.xml"/><Relationship Id="rId2" Type="http://schemas.microsoft.com/office/2011/relationships/chartColorStyle" Target="colors18.xml"/><Relationship Id="rId1" Type="http://schemas.microsoft.com/office/2011/relationships/chartStyle" Target="style18.xml"/><Relationship Id="rId5" Type="http://schemas.openxmlformats.org/officeDocument/2006/relationships/chartUserShapes" Target="../drawings/drawing3.xml"/><Relationship Id="rId4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8.xml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.xlsx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9.xml"/><Relationship Id="rId2" Type="http://schemas.microsoft.com/office/2011/relationships/chartColorStyle" Target="colors20.xml"/><Relationship Id="rId1" Type="http://schemas.microsoft.com/office/2011/relationships/chartStyle" Target="style20.xml"/><Relationship Id="rId4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0.xml"/><Relationship Id="rId2" Type="http://schemas.microsoft.com/office/2011/relationships/chartColorStyle" Target="colors21.xml"/><Relationship Id="rId1" Type="http://schemas.microsoft.com/office/2011/relationships/chartStyle" Target="style21.xml"/><Relationship Id="rId5" Type="http://schemas.openxmlformats.org/officeDocument/2006/relationships/chartUserShapes" Target="../drawings/drawing4.xml"/><Relationship Id="rId4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0.xml"/><Relationship Id="rId2" Type="http://schemas.microsoft.com/office/2011/relationships/chartColorStyle" Target="colors32.xml"/><Relationship Id="rId1" Type="http://schemas.microsoft.com/office/2011/relationships/chartStyle" Target="style32.xml"/><Relationship Id="rId4" Type="http://schemas.openxmlformats.org/officeDocument/2006/relationships/package" Target="../embeddings/Microsoft_Excel_Worksheet23.xlsx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MDAMEX\Documents\COMPRADORES%202021.xlsx" TargetMode="External"/><Relationship Id="rId2" Type="http://schemas.microsoft.com/office/2011/relationships/chartColorStyle" Target="colors35.xml"/><Relationship Id="rId1" Type="http://schemas.microsoft.com/office/2011/relationships/chartStyle" Target="style35.xml"/><Relationship Id="rId4" Type="http://schemas.openxmlformats.org/officeDocument/2006/relationships/chartUserShapes" Target="../drawings/drawing5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3.xml"/><Relationship Id="rId2" Type="http://schemas.microsoft.com/office/2011/relationships/chartColorStyle" Target="colors36.xml"/><Relationship Id="rId1" Type="http://schemas.microsoft.com/office/2011/relationships/chartStyle" Target="style36.xml"/><Relationship Id="rId4" Type="http://schemas.openxmlformats.org/officeDocument/2006/relationships/package" Target="../embeddings/Microsoft_Excel_Worksheet25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2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3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6.xml"/><Relationship Id="rId1" Type="http://schemas.microsoft.com/office/2011/relationships/chartStyle" Target="style6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4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9.xml"/><Relationship Id="rId1" Type="http://schemas.microsoft.com/office/2011/relationships/chartStyle" Target="style9.xml"/><Relationship Id="rId5" Type="http://schemas.openxmlformats.org/officeDocument/2006/relationships/chartUserShapes" Target="../drawings/drawing2.xml"/><Relationship Id="rId4" Type="http://schemas.openxmlformats.org/officeDocument/2006/relationships/package" Target="../embeddings/Microsoft_Excel_Worksheet8.xlsx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22.xml"/><Relationship Id="rId2" Type="http://schemas.microsoft.com/office/2011/relationships/chartStyle" Target="style22.xml"/><Relationship Id="rId1" Type="http://schemas.openxmlformats.org/officeDocument/2006/relationships/oleObject" Target="file:///C:\Users\AMDAMEX\Documents\COMPRADORES%202021.xlsx" TargetMode="External"/><Relationship Id="rId4" Type="http://schemas.openxmlformats.org/officeDocument/2006/relationships/themeOverride" Target="../theme/themeOverride21.xml"/></Relationships>
</file>

<file path=ppt/charts/_rels/chartEx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9.xml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Ex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1.xml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Ex12.xml.rels><?xml version="1.0" encoding="UTF-8" standalone="yes"?>
<Relationships xmlns="http://schemas.openxmlformats.org/package/2006/relationships"><Relationship Id="rId3" Type="http://schemas.microsoft.com/office/2011/relationships/chartColorStyle" Target="colors34.xml"/><Relationship Id="rId2" Type="http://schemas.microsoft.com/office/2011/relationships/chartStyle" Target="style34.xml"/><Relationship Id="rId1" Type="http://schemas.openxmlformats.org/officeDocument/2006/relationships/oleObject" Target="file:///C:\Users\AMDAMEX\Documents\COMPRADORES%202021.xlsx" TargetMode="External"/><Relationship Id="rId4" Type="http://schemas.openxmlformats.org/officeDocument/2006/relationships/themeOverride" Target="../theme/themeOverride32.xml"/></Relationships>
</file>

<file path=ppt/charts/_rels/chartEx2.xml.rels><?xml version="1.0" encoding="UTF-8" standalone="yes"?>
<Relationships xmlns="http://schemas.openxmlformats.org/package/2006/relationships"><Relationship Id="rId3" Type="http://schemas.microsoft.com/office/2011/relationships/chartColorStyle" Target="colors23.xml"/><Relationship Id="rId2" Type="http://schemas.microsoft.com/office/2011/relationships/chartStyle" Target="style23.xml"/><Relationship Id="rId1" Type="http://schemas.openxmlformats.org/officeDocument/2006/relationships/oleObject" Target="file:///C:\Users\AMDAMEX\Documents\COMPRADORES%202021.xlsx" TargetMode="External"/><Relationship Id="rId4" Type="http://schemas.openxmlformats.org/officeDocument/2006/relationships/themeOverride" Target="../theme/themeOverride22.xml"/></Relationships>
</file>

<file path=ppt/charts/_rels/chartEx3.xml.rels><?xml version="1.0" encoding="UTF-8" standalone="yes"?>
<Relationships xmlns="http://schemas.openxmlformats.org/package/2006/relationships"><Relationship Id="rId3" Type="http://schemas.microsoft.com/office/2011/relationships/chartColorStyle" Target="colors24.xml"/><Relationship Id="rId2" Type="http://schemas.microsoft.com/office/2011/relationships/chartStyle" Target="style24.xml"/><Relationship Id="rId1" Type="http://schemas.openxmlformats.org/officeDocument/2006/relationships/oleObject" Target="file:///C:\Users\AMDAMEX\Documents\COMPRADORES%202021.xlsx" TargetMode="External"/><Relationship Id="rId4" Type="http://schemas.openxmlformats.org/officeDocument/2006/relationships/themeOverride" Target="../theme/themeOverride23.xml"/></Relationships>
</file>

<file path=ppt/charts/_rels/chartEx4.xml.rels><?xml version="1.0" encoding="UTF-8" standalone="yes"?>
<Relationships xmlns="http://schemas.openxmlformats.org/package/2006/relationships"><Relationship Id="rId3" Type="http://schemas.microsoft.com/office/2011/relationships/chartColorStyle" Target="colors25.xml"/><Relationship Id="rId2" Type="http://schemas.microsoft.com/office/2011/relationships/chartStyle" Target="style25.xml"/><Relationship Id="rId1" Type="http://schemas.openxmlformats.org/officeDocument/2006/relationships/oleObject" Target="file:///C:\Users\AMDAMEX\Documents\COMPRADORES%202021.xlsx" TargetMode="External"/><Relationship Id="rId4" Type="http://schemas.openxmlformats.org/officeDocument/2006/relationships/themeOverride" Target="../theme/themeOverride24.xml"/></Relationships>
</file>

<file path=ppt/charts/_rels/chartEx5.xml.rels><?xml version="1.0" encoding="UTF-8" standalone="yes"?>
<Relationships xmlns="http://schemas.openxmlformats.org/package/2006/relationships"><Relationship Id="rId3" Type="http://schemas.microsoft.com/office/2011/relationships/chartColorStyle" Target="colors26.xml"/><Relationship Id="rId2" Type="http://schemas.microsoft.com/office/2011/relationships/chartStyle" Target="style26.xml"/><Relationship Id="rId1" Type="http://schemas.openxmlformats.org/officeDocument/2006/relationships/oleObject" Target="file:///C:\Users\AMDAMEX\Documents\COMPRADORES%202021.xlsx" TargetMode="External"/><Relationship Id="rId4" Type="http://schemas.openxmlformats.org/officeDocument/2006/relationships/themeOverride" Target="../theme/themeOverride25.xml"/></Relationships>
</file>

<file path=ppt/charts/_rels/chartEx6.xml.rels><?xml version="1.0" encoding="UTF-8" standalone="yes"?>
<Relationships xmlns="http://schemas.openxmlformats.org/package/2006/relationships"><Relationship Id="rId3" Type="http://schemas.microsoft.com/office/2011/relationships/chartColorStyle" Target="colors27.xml"/><Relationship Id="rId2" Type="http://schemas.microsoft.com/office/2011/relationships/chartStyle" Target="style27.xml"/><Relationship Id="rId1" Type="http://schemas.openxmlformats.org/officeDocument/2006/relationships/oleObject" Target="file:///C:\Users\AMDAMEX\Documents\COMPRADORES%202021.xlsx" TargetMode="External"/><Relationship Id="rId4" Type="http://schemas.openxmlformats.org/officeDocument/2006/relationships/themeOverride" Target="../theme/themeOverride26.xml"/></Relationships>
</file>

<file path=ppt/charts/_rels/chartEx7.xml.rels><?xml version="1.0" encoding="UTF-8" standalone="yes"?>
<Relationships xmlns="http://schemas.openxmlformats.org/package/2006/relationships"><Relationship Id="rId3" Type="http://schemas.microsoft.com/office/2011/relationships/chartColorStyle" Target="colors28.xml"/><Relationship Id="rId2" Type="http://schemas.microsoft.com/office/2011/relationships/chartStyle" Target="style28.xml"/><Relationship Id="rId1" Type="http://schemas.openxmlformats.org/officeDocument/2006/relationships/oleObject" Target="file:///C:\Users\AMDAMEX\Documents\COMPRADORES%202021.xlsx" TargetMode="External"/></Relationships>
</file>

<file path=ppt/charts/_rels/chartEx8.xml.rels><?xml version="1.0" encoding="UTF-8" standalone="yes"?>
<Relationships xmlns="http://schemas.openxmlformats.org/package/2006/relationships"><Relationship Id="rId3" Type="http://schemas.microsoft.com/office/2011/relationships/chartColorStyle" Target="colors29.xml"/><Relationship Id="rId2" Type="http://schemas.microsoft.com/office/2011/relationships/chartStyle" Target="style29.xml"/><Relationship Id="rId1" Type="http://schemas.openxmlformats.org/officeDocument/2006/relationships/oleObject" Target="file:///C:\Users\AMDAMEX\Documents\COMPRADORES%202021.xlsx" TargetMode="External"/><Relationship Id="rId4" Type="http://schemas.openxmlformats.org/officeDocument/2006/relationships/themeOverride" Target="../theme/themeOverride27.xml"/></Relationships>
</file>

<file path=ppt/charts/_rels/chartEx9.xml.rels><?xml version="1.0" encoding="UTF-8" standalone="yes"?>
<Relationships xmlns="http://schemas.openxmlformats.org/package/2006/relationships"><Relationship Id="rId3" Type="http://schemas.microsoft.com/office/2011/relationships/chartColorStyle" Target="colors30.xml"/><Relationship Id="rId2" Type="http://schemas.microsoft.com/office/2011/relationships/chartStyle" Target="style30.xml"/><Relationship Id="rId1" Type="http://schemas.openxmlformats.org/officeDocument/2006/relationships/oleObject" Target="file:///C:\Users\AMDAMEX\Documents\COMPRADORES%202021.xlsx" TargetMode="External"/><Relationship Id="rId4" Type="http://schemas.openxmlformats.org/officeDocument/2006/relationships/themeOverride" Target="../theme/themeOverride2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b="1"/>
              <a:t>COMPARATIVO VENTAS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>
        <c:manualLayout>
          <c:layoutTarget val="inner"/>
          <c:xMode val="edge"/>
          <c:yMode val="edge"/>
          <c:x val="5.8810941601049868E-2"/>
          <c:y val="1.3564887722368038E-2"/>
          <c:w val="0.87604478346456693"/>
          <c:h val="0.89856415864683592"/>
        </c:manualLayout>
      </c:layout>
      <c:barChart>
        <c:barDir val="col"/>
        <c:grouping val="clustered"/>
        <c:varyColors val="0"/>
        <c:ser>
          <c:idx val="2"/>
          <c:order val="2"/>
          <c:tx>
            <c:strRef>
              <c:f>NACIONAL!$B$221</c:f>
              <c:strCache>
                <c:ptCount val="1"/>
                <c:pt idx="0">
                  <c:v>EDOMEX 2020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NACIONAL!$C$218:$O$218</c:f>
              <c:strCache>
                <c:ptCount val="13"/>
                <c:pt idx="0">
                  <c:v>AGOSTO</c:v>
                </c:pt>
                <c:pt idx="1">
                  <c:v>SEPTIEMBRE</c:v>
                </c:pt>
                <c:pt idx="2">
                  <c:v>OCTUBRE</c:v>
                </c:pt>
                <c:pt idx="3">
                  <c:v>NOVIEMBRE</c:v>
                </c:pt>
                <c:pt idx="4">
                  <c:v>DICIEMBRE</c:v>
                </c:pt>
                <c:pt idx="5">
                  <c:v>ENERO</c:v>
                </c:pt>
                <c:pt idx="6">
                  <c:v>FEBRERO</c:v>
                </c:pt>
                <c:pt idx="7">
                  <c:v>MARZO</c:v>
                </c:pt>
                <c:pt idx="8">
                  <c:v>ABRIL</c:v>
                </c:pt>
                <c:pt idx="9">
                  <c:v>MAYO</c:v>
                </c:pt>
                <c:pt idx="10">
                  <c:v>JUNIO</c:v>
                </c:pt>
                <c:pt idx="11">
                  <c:v>JULIO</c:v>
                </c:pt>
                <c:pt idx="12">
                  <c:v> AGOSTO </c:v>
                </c:pt>
              </c:strCache>
            </c:strRef>
          </c:cat>
          <c:val>
            <c:numRef>
              <c:f>NACIONAL!$C$221:$O$221</c:f>
              <c:numCache>
                <c:formatCode>_-* #,##0_-;\-* #,##0_-;_-* "-"??_-;_-@_-</c:formatCode>
                <c:ptCount val="13"/>
                <c:pt idx="0">
                  <c:v>10983</c:v>
                </c:pt>
                <c:pt idx="1">
                  <c:v>10376</c:v>
                </c:pt>
                <c:pt idx="2">
                  <c:v>11704</c:v>
                </c:pt>
                <c:pt idx="3">
                  <c:v>14263</c:v>
                </c:pt>
                <c:pt idx="4">
                  <c:v>13937</c:v>
                </c:pt>
                <c:pt idx="5">
                  <c:v>11412</c:v>
                </c:pt>
                <c:pt idx="6">
                  <c:v>12242</c:v>
                </c:pt>
                <c:pt idx="7">
                  <c:v>10216</c:v>
                </c:pt>
                <c:pt idx="8">
                  <c:v>3912</c:v>
                </c:pt>
                <c:pt idx="9">
                  <c:v>4182</c:v>
                </c:pt>
                <c:pt idx="10">
                  <c:v>6757</c:v>
                </c:pt>
                <c:pt idx="11">
                  <c:v>8183</c:v>
                </c:pt>
                <c:pt idx="12">
                  <c:v>9369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6A-427E-8348-90622C1118F1}"/>
            </c:ext>
          </c:extLst>
        </c:ser>
        <c:ser>
          <c:idx val="3"/>
          <c:order val="3"/>
          <c:tx>
            <c:strRef>
              <c:f>NACIONAL!$B$222</c:f>
              <c:strCache>
                <c:ptCount val="1"/>
                <c:pt idx="0">
                  <c:v>EDOMEX 2021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NACIONAL!$C$218:$O$218</c:f>
              <c:strCache>
                <c:ptCount val="13"/>
                <c:pt idx="0">
                  <c:v>AGOSTO</c:v>
                </c:pt>
                <c:pt idx="1">
                  <c:v>SEPTIEMBRE</c:v>
                </c:pt>
                <c:pt idx="2">
                  <c:v>OCTUBRE</c:v>
                </c:pt>
                <c:pt idx="3">
                  <c:v>NOVIEMBRE</c:v>
                </c:pt>
                <c:pt idx="4">
                  <c:v>DICIEMBRE</c:v>
                </c:pt>
                <c:pt idx="5">
                  <c:v>ENERO</c:v>
                </c:pt>
                <c:pt idx="6">
                  <c:v>FEBRERO</c:v>
                </c:pt>
                <c:pt idx="7">
                  <c:v>MARZO</c:v>
                </c:pt>
                <c:pt idx="8">
                  <c:v>ABRIL</c:v>
                </c:pt>
                <c:pt idx="9">
                  <c:v>MAYO</c:v>
                </c:pt>
                <c:pt idx="10">
                  <c:v>JUNIO</c:v>
                </c:pt>
                <c:pt idx="11">
                  <c:v>JULIO</c:v>
                </c:pt>
                <c:pt idx="12">
                  <c:v> AGOSTO </c:v>
                </c:pt>
              </c:strCache>
            </c:strRef>
          </c:cat>
          <c:val>
            <c:numRef>
              <c:f>NACIONAL!$C$222:$O$222</c:f>
              <c:numCache>
                <c:formatCode>_-* #,##0_-;\-* #,##0_-;_-* "-"??_-;_-@_-</c:formatCode>
                <c:ptCount val="13"/>
                <c:pt idx="0">
                  <c:v>9003</c:v>
                </c:pt>
                <c:pt idx="1">
                  <c:v>8594</c:v>
                </c:pt>
                <c:pt idx="2">
                  <c:v>9619</c:v>
                </c:pt>
                <c:pt idx="3">
                  <c:v>11344</c:v>
                </c:pt>
                <c:pt idx="4">
                  <c:v>10857</c:v>
                </c:pt>
                <c:pt idx="5">
                  <c:v>8291</c:v>
                </c:pt>
                <c:pt idx="6">
                  <c:v>8890</c:v>
                </c:pt>
                <c:pt idx="7">
                  <c:v>10347</c:v>
                </c:pt>
                <c:pt idx="8">
                  <c:v>9402</c:v>
                </c:pt>
                <c:pt idx="9">
                  <c:v>9358</c:v>
                </c:pt>
                <c:pt idx="10">
                  <c:v>10785</c:v>
                </c:pt>
                <c:pt idx="11">
                  <c:v>9425</c:v>
                </c:pt>
                <c:pt idx="12">
                  <c:v>9514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D6A-427E-8348-90622C1118F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98681728"/>
        <c:axId val="298679376"/>
      </c:barChart>
      <c:lineChart>
        <c:grouping val="standard"/>
        <c:varyColors val="0"/>
        <c:ser>
          <c:idx val="0"/>
          <c:order val="0"/>
          <c:tx>
            <c:strRef>
              <c:f>NACIONAL!$B$219</c:f>
              <c:strCache>
                <c:ptCount val="1"/>
                <c:pt idx="0">
                  <c:v>NACIONAL 2020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NACIONAL!$C$218:$O$218</c:f>
              <c:strCache>
                <c:ptCount val="13"/>
                <c:pt idx="0">
                  <c:v>AGOSTO</c:v>
                </c:pt>
                <c:pt idx="1">
                  <c:v>SEPTIEMBRE</c:v>
                </c:pt>
                <c:pt idx="2">
                  <c:v>OCTUBRE</c:v>
                </c:pt>
                <c:pt idx="3">
                  <c:v>NOVIEMBRE</c:v>
                </c:pt>
                <c:pt idx="4">
                  <c:v>DICIEMBRE</c:v>
                </c:pt>
                <c:pt idx="5">
                  <c:v>ENERO</c:v>
                </c:pt>
                <c:pt idx="6">
                  <c:v>FEBRERO</c:v>
                </c:pt>
                <c:pt idx="7">
                  <c:v>MARZO</c:v>
                </c:pt>
                <c:pt idx="8">
                  <c:v>ABRIL</c:v>
                </c:pt>
                <c:pt idx="9">
                  <c:v>MAYO</c:v>
                </c:pt>
                <c:pt idx="10">
                  <c:v>JUNIO</c:v>
                </c:pt>
                <c:pt idx="11">
                  <c:v>JULIO</c:v>
                </c:pt>
                <c:pt idx="12">
                  <c:v> AGOSTO </c:v>
                </c:pt>
              </c:strCache>
            </c:strRef>
          </c:cat>
          <c:val>
            <c:numRef>
              <c:f>NACIONAL!$C$219:$O$219</c:f>
              <c:numCache>
                <c:formatCode>_-* #,##0_-;\-* #,##0_-;_-* "-"??_-;_-@_-</c:formatCode>
                <c:ptCount val="13"/>
                <c:pt idx="0">
                  <c:v>107884</c:v>
                </c:pt>
                <c:pt idx="1">
                  <c:v>100608</c:v>
                </c:pt>
                <c:pt idx="2">
                  <c:v>106867</c:v>
                </c:pt>
                <c:pt idx="3">
                  <c:v>124635</c:v>
                </c:pt>
                <c:pt idx="4">
                  <c:v>130243</c:v>
                </c:pt>
                <c:pt idx="5">
                  <c:v>104764</c:v>
                </c:pt>
                <c:pt idx="6">
                  <c:v>104226</c:v>
                </c:pt>
                <c:pt idx="7">
                  <c:v>87428</c:v>
                </c:pt>
                <c:pt idx="8">
                  <c:v>34884</c:v>
                </c:pt>
                <c:pt idx="9">
                  <c:v>42019</c:v>
                </c:pt>
                <c:pt idx="10">
                  <c:v>62790</c:v>
                </c:pt>
                <c:pt idx="11">
                  <c:v>72841</c:v>
                </c:pt>
                <c:pt idx="12">
                  <c:v>77077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D6A-427E-8348-90622C1118F1}"/>
            </c:ext>
          </c:extLst>
        </c:ser>
        <c:ser>
          <c:idx val="1"/>
          <c:order val="1"/>
          <c:tx>
            <c:strRef>
              <c:f>NACIONAL!$B$220</c:f>
              <c:strCache>
                <c:ptCount val="1"/>
                <c:pt idx="0">
                  <c:v>NACIONAL 2021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NACIONAL!$C$218:$O$218</c:f>
              <c:strCache>
                <c:ptCount val="13"/>
                <c:pt idx="0">
                  <c:v>AGOSTO</c:v>
                </c:pt>
                <c:pt idx="1">
                  <c:v>SEPTIEMBRE</c:v>
                </c:pt>
                <c:pt idx="2">
                  <c:v>OCTUBRE</c:v>
                </c:pt>
                <c:pt idx="3">
                  <c:v>NOVIEMBRE</c:v>
                </c:pt>
                <c:pt idx="4">
                  <c:v>DICIEMBRE</c:v>
                </c:pt>
                <c:pt idx="5">
                  <c:v>ENERO</c:v>
                </c:pt>
                <c:pt idx="6">
                  <c:v>FEBRERO</c:v>
                </c:pt>
                <c:pt idx="7">
                  <c:v>MARZO</c:v>
                </c:pt>
                <c:pt idx="8">
                  <c:v>ABRIL</c:v>
                </c:pt>
                <c:pt idx="9">
                  <c:v>MAYO</c:v>
                </c:pt>
                <c:pt idx="10">
                  <c:v>JUNIO</c:v>
                </c:pt>
                <c:pt idx="11">
                  <c:v>JULIO</c:v>
                </c:pt>
                <c:pt idx="12">
                  <c:v> AGOSTO </c:v>
                </c:pt>
              </c:strCache>
            </c:strRef>
          </c:cat>
          <c:val>
            <c:numRef>
              <c:f>NACIONAL!$C$220:$O$220</c:f>
              <c:numCache>
                <c:formatCode>_-* #,##0_-;\-* #,##0_-;_-* "-"??_-;_-@_-</c:formatCode>
                <c:ptCount val="13"/>
                <c:pt idx="0">
                  <c:v>77049</c:v>
                </c:pt>
                <c:pt idx="1">
                  <c:v>77692</c:v>
                </c:pt>
                <c:pt idx="2">
                  <c:v>84174</c:v>
                </c:pt>
                <c:pt idx="3">
                  <c:v>95324</c:v>
                </c:pt>
                <c:pt idx="4">
                  <c:v>105024</c:v>
                </c:pt>
                <c:pt idx="5">
                  <c:v>81106</c:v>
                </c:pt>
                <c:pt idx="6">
                  <c:v>82223</c:v>
                </c:pt>
                <c:pt idx="7">
                  <c:v>95466</c:v>
                </c:pt>
                <c:pt idx="8">
                  <c:v>83564</c:v>
                </c:pt>
                <c:pt idx="9">
                  <c:v>85897</c:v>
                </c:pt>
                <c:pt idx="10">
                  <c:v>86646</c:v>
                </c:pt>
                <c:pt idx="11">
                  <c:v>80140</c:v>
                </c:pt>
                <c:pt idx="12">
                  <c:v>78174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D6A-427E-8348-90622C1118F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98682120"/>
        <c:axId val="298678200"/>
      </c:lineChart>
      <c:catAx>
        <c:axId val="298681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98679376"/>
        <c:crosses val="autoZero"/>
        <c:auto val="1"/>
        <c:lblAlgn val="ctr"/>
        <c:lblOffset val="100"/>
        <c:noMultiLvlLbl val="1"/>
      </c:catAx>
      <c:valAx>
        <c:axId val="298679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98681728"/>
        <c:crosses val="autoZero"/>
        <c:crossBetween val="between"/>
      </c:valAx>
      <c:valAx>
        <c:axId val="298678200"/>
        <c:scaling>
          <c:orientation val="minMax"/>
        </c:scaling>
        <c:delete val="0"/>
        <c:axPos val="r"/>
        <c:numFmt formatCode="_-* #,##0_-;\-* #,##0_-;_-* &quot;-&quot;??_-;_-@_-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98682120"/>
        <c:crosses val="max"/>
        <c:crossBetween val="between"/>
      </c:valAx>
      <c:catAx>
        <c:axId val="2986821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98678200"/>
        <c:crosses val="autoZero"/>
        <c:auto val="1"/>
        <c:lblAlgn val="ctr"/>
        <c:lblOffset val="100"/>
        <c:noMultiLvlLbl val="1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s-MX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 sz="1800" b="1" dirty="0"/>
              <a:t>COMPARATIVO POR SEGMENTOS</a:t>
            </a:r>
          </a:p>
          <a:p>
            <a:pPr>
              <a:defRPr sz="1800" b="1"/>
            </a:pPr>
            <a:r>
              <a:rPr lang="es-MX" sz="1800" b="1" dirty="0"/>
              <a:t>acumulado agosto 2021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>
        <c:manualLayout>
          <c:layoutTarget val="inner"/>
          <c:xMode val="edge"/>
          <c:yMode val="edge"/>
          <c:x val="0.11609492563429571"/>
          <c:y val="1.2639532698478947E-2"/>
          <c:w val="0.85334951881014875"/>
          <c:h val="0.8755625326433447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NACIONAL!$K$265</c:f>
              <c:strCache>
                <c:ptCount val="1"/>
                <c:pt idx="0">
                  <c:v> EDOMEX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NACIONAL!$L$264:$Q$264</c:f>
              <c:strCache>
                <c:ptCount val="6"/>
                <c:pt idx="0">
                  <c:v>SUBCOMPACTOS</c:v>
                </c:pt>
                <c:pt idx="1">
                  <c:v>COMPACTOS</c:v>
                </c:pt>
                <c:pt idx="2">
                  <c:v>LUJO</c:v>
                </c:pt>
                <c:pt idx="3">
                  <c:v>DEPORTIVO</c:v>
                </c:pt>
                <c:pt idx="4">
                  <c:v>USOS MULTIPLE</c:v>
                </c:pt>
                <c:pt idx="5">
                  <c:v>CAMIONES</c:v>
                </c:pt>
              </c:strCache>
            </c:strRef>
          </c:cat>
          <c:val>
            <c:numRef>
              <c:f>NACIONAL!$L$265:$Q$265</c:f>
              <c:numCache>
                <c:formatCode>0.0%</c:formatCode>
                <c:ptCount val="6"/>
                <c:pt idx="0">
                  <c:v>0.32042212537020032</c:v>
                </c:pt>
                <c:pt idx="1">
                  <c:v>0.20851493087438408</c:v>
                </c:pt>
                <c:pt idx="2">
                  <c:v>4.1617629941931897E-2</c:v>
                </c:pt>
                <c:pt idx="3">
                  <c:v>7.9277834538235715E-3</c:v>
                </c:pt>
                <c:pt idx="4">
                  <c:v>0.30110057809448676</c:v>
                </c:pt>
                <c:pt idx="5">
                  <c:v>0.12041695226517336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A6-4100-9BBB-291DF9D3C3D7}"/>
            </c:ext>
          </c:extLst>
        </c:ser>
        <c:ser>
          <c:idx val="1"/>
          <c:order val="1"/>
          <c:tx>
            <c:strRef>
              <c:f>NACIONAL!$K$266</c:f>
              <c:strCache>
                <c:ptCount val="1"/>
                <c:pt idx="0">
                  <c:v> NACIONAL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NACIONAL!$L$264:$Q$264</c:f>
              <c:strCache>
                <c:ptCount val="6"/>
                <c:pt idx="0">
                  <c:v>SUBCOMPACTOS</c:v>
                </c:pt>
                <c:pt idx="1">
                  <c:v>COMPACTOS</c:v>
                </c:pt>
                <c:pt idx="2">
                  <c:v>LUJO</c:v>
                </c:pt>
                <c:pt idx="3">
                  <c:v>DEPORTIVO</c:v>
                </c:pt>
                <c:pt idx="4">
                  <c:v>USOS MULTIPLE</c:v>
                </c:pt>
                <c:pt idx="5">
                  <c:v>CAMIONES</c:v>
                </c:pt>
              </c:strCache>
            </c:strRef>
          </c:cat>
          <c:val>
            <c:numRef>
              <c:f>NACIONAL!$L$266:$Q$266</c:f>
              <c:numCache>
                <c:formatCode>0.0%</c:formatCode>
                <c:ptCount val="6"/>
                <c:pt idx="0">
                  <c:v>0.28129414860540025</c:v>
                </c:pt>
                <c:pt idx="1">
                  <c:v>0.19038532498518884</c:v>
                </c:pt>
                <c:pt idx="2">
                  <c:v>5.6529326067174236E-2</c:v>
                </c:pt>
                <c:pt idx="3">
                  <c:v>5.896526327085946E-3</c:v>
                </c:pt>
                <c:pt idx="4">
                  <c:v>0.31140597826326644</c:v>
                </c:pt>
                <c:pt idx="5">
                  <c:v>0.15448869575188429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1A6-4100-9BBB-291DF9D3C3D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98675848"/>
        <c:axId val="298679768"/>
      </c:barChart>
      <c:catAx>
        <c:axId val="298675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98679768"/>
        <c:crosses val="autoZero"/>
        <c:auto val="1"/>
        <c:lblAlgn val="ctr"/>
        <c:lblOffset val="100"/>
        <c:noMultiLvlLbl val="0"/>
      </c:catAx>
      <c:valAx>
        <c:axId val="298679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98675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9008271795777372"/>
          <c:y val="0.27872836933471645"/>
          <c:w val="0.30426071741032373"/>
          <c:h val="7.81255468066491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es-MX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 sz="1800" b="1"/>
              <a:t>REGION</a:t>
            </a:r>
            <a:r>
              <a:rPr lang="es-MX" sz="1800" b="1" baseline="0"/>
              <a:t> TOLUCA</a:t>
            </a:r>
            <a:endParaRPr lang="es-MX" sz="1800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'MUNICIPIOS M'!$B$56</c:f>
              <c:strCache>
                <c:ptCount val="1"/>
                <c:pt idx="0">
                  <c:v>CHAPULTEPEC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'MUNICIPIOS M'!$C$54:$AL$55</c:f>
              <c:multiLvlStrCache>
                <c:ptCount val="36"/>
                <c:lvl>
                  <c:pt idx="0">
                    <c:v>19</c:v>
                  </c:pt>
                  <c:pt idx="1">
                    <c:v>20</c:v>
                  </c:pt>
                  <c:pt idx="2">
                    <c:v>21</c:v>
                  </c:pt>
                  <c:pt idx="3">
                    <c:v>19</c:v>
                  </c:pt>
                  <c:pt idx="4">
                    <c:v>20</c:v>
                  </c:pt>
                  <c:pt idx="5">
                    <c:v>21</c:v>
                  </c:pt>
                  <c:pt idx="6">
                    <c:v>19</c:v>
                  </c:pt>
                  <c:pt idx="7">
                    <c:v>20</c:v>
                  </c:pt>
                  <c:pt idx="8">
                    <c:v>21</c:v>
                  </c:pt>
                  <c:pt idx="9">
                    <c:v>19</c:v>
                  </c:pt>
                  <c:pt idx="10">
                    <c:v>20</c:v>
                  </c:pt>
                  <c:pt idx="11">
                    <c:v>21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19</c:v>
                  </c:pt>
                  <c:pt idx="16">
                    <c:v>20</c:v>
                  </c:pt>
                  <c:pt idx="17">
                    <c:v>21</c:v>
                  </c:pt>
                  <c:pt idx="18">
                    <c:v>19</c:v>
                  </c:pt>
                  <c:pt idx="19">
                    <c:v>20</c:v>
                  </c:pt>
                  <c:pt idx="20">
                    <c:v>21</c:v>
                  </c:pt>
                  <c:pt idx="21">
                    <c:v>19</c:v>
                  </c:pt>
                  <c:pt idx="22">
                    <c:v>20</c:v>
                  </c:pt>
                  <c:pt idx="23">
                    <c:v>21</c:v>
                  </c:pt>
                  <c:pt idx="24">
                    <c:v>19</c:v>
                  </c:pt>
                  <c:pt idx="25">
                    <c:v>20</c:v>
                  </c:pt>
                  <c:pt idx="26">
                    <c:v>21</c:v>
                  </c:pt>
                  <c:pt idx="27">
                    <c:v>19</c:v>
                  </c:pt>
                  <c:pt idx="28">
                    <c:v>20</c:v>
                  </c:pt>
                  <c:pt idx="29">
                    <c:v>21</c:v>
                  </c:pt>
                  <c:pt idx="30">
                    <c:v>19</c:v>
                  </c:pt>
                  <c:pt idx="31">
                    <c:v>20</c:v>
                  </c:pt>
                  <c:pt idx="32">
                    <c:v>21</c:v>
                  </c:pt>
                  <c:pt idx="33">
                    <c:v>19</c:v>
                  </c:pt>
                  <c:pt idx="34">
                    <c:v>20</c:v>
                  </c:pt>
                  <c:pt idx="35">
                    <c:v>21</c:v>
                  </c:pt>
                </c:lvl>
                <c:lvl>
                  <c:pt idx="0">
                    <c:v>enero</c:v>
                  </c:pt>
                  <c:pt idx="3">
                    <c:v>febrero</c:v>
                  </c:pt>
                  <c:pt idx="6">
                    <c:v>marzo</c:v>
                  </c:pt>
                  <c:pt idx="9">
                    <c:v>abril</c:v>
                  </c:pt>
                  <c:pt idx="12">
                    <c:v>mayo</c:v>
                  </c:pt>
                  <c:pt idx="15">
                    <c:v>junio</c:v>
                  </c:pt>
                  <c:pt idx="18">
                    <c:v>julio</c:v>
                  </c:pt>
                  <c:pt idx="21">
                    <c:v>agosto</c:v>
                  </c:pt>
                  <c:pt idx="24">
                    <c:v>septiembre</c:v>
                  </c:pt>
                  <c:pt idx="27">
                    <c:v>octubre</c:v>
                  </c:pt>
                  <c:pt idx="30">
                    <c:v>noviembre</c:v>
                  </c:pt>
                  <c:pt idx="33">
                    <c:v>diciembre</c:v>
                  </c:pt>
                </c:lvl>
              </c:multiLvlStrCache>
            </c:multiLvlStrRef>
          </c:cat>
          <c:val>
            <c:numRef>
              <c:f>'MUNICIPIOS M'!$C$56:$AL$56</c:f>
              <c:numCache>
                <c:formatCode>_-* #,##0_-;\-* #,##0_-;_-* "-"??_-;_-@_-</c:formatCode>
                <c:ptCount val="36"/>
                <c:pt idx="0">
                  <c:v>6</c:v>
                </c:pt>
                <c:pt idx="1">
                  <c:v>6</c:v>
                </c:pt>
                <c:pt idx="2">
                  <c:v>6</c:v>
                </c:pt>
                <c:pt idx="3">
                  <c:v>5</c:v>
                </c:pt>
                <c:pt idx="4">
                  <c:v>5</c:v>
                </c:pt>
                <c:pt idx="5">
                  <c:v>9</c:v>
                </c:pt>
                <c:pt idx="6">
                  <c:v>2</c:v>
                </c:pt>
                <c:pt idx="7">
                  <c:v>3</c:v>
                </c:pt>
                <c:pt idx="8">
                  <c:v>4</c:v>
                </c:pt>
                <c:pt idx="9">
                  <c:v>3</c:v>
                </c:pt>
                <c:pt idx="10">
                  <c:v>0</c:v>
                </c:pt>
                <c:pt idx="11">
                  <c:v>8</c:v>
                </c:pt>
                <c:pt idx="12">
                  <c:v>6</c:v>
                </c:pt>
                <c:pt idx="13">
                  <c:v>2</c:v>
                </c:pt>
                <c:pt idx="14">
                  <c:v>7</c:v>
                </c:pt>
                <c:pt idx="15">
                  <c:v>7</c:v>
                </c:pt>
                <c:pt idx="16">
                  <c:v>2</c:v>
                </c:pt>
                <c:pt idx="17">
                  <c:v>2</c:v>
                </c:pt>
                <c:pt idx="18">
                  <c:v>8</c:v>
                </c:pt>
                <c:pt idx="19">
                  <c:v>5</c:v>
                </c:pt>
                <c:pt idx="20">
                  <c:v>7</c:v>
                </c:pt>
                <c:pt idx="21">
                  <c:v>4</c:v>
                </c:pt>
                <c:pt idx="22">
                  <c:v>2</c:v>
                </c:pt>
                <c:pt idx="23">
                  <c:v>6</c:v>
                </c:pt>
                <c:pt idx="24">
                  <c:v>4</c:v>
                </c:pt>
                <c:pt idx="25">
                  <c:v>3</c:v>
                </c:pt>
                <c:pt idx="27">
                  <c:v>1</c:v>
                </c:pt>
                <c:pt idx="28">
                  <c:v>3</c:v>
                </c:pt>
                <c:pt idx="30">
                  <c:v>6</c:v>
                </c:pt>
                <c:pt idx="31">
                  <c:v>6</c:v>
                </c:pt>
                <c:pt idx="33">
                  <c:v>13</c:v>
                </c:pt>
                <c:pt idx="34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81-497D-9D70-DB6E246FB86A}"/>
            </c:ext>
          </c:extLst>
        </c:ser>
        <c:ser>
          <c:idx val="1"/>
          <c:order val="1"/>
          <c:tx>
            <c:strRef>
              <c:f>'MUNICIPIOS M'!$B$57</c:f>
              <c:strCache>
                <c:ptCount val="1"/>
                <c:pt idx="0">
                  <c:v>MEXICALTZINGO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'MUNICIPIOS M'!$C$54:$AL$55</c:f>
              <c:multiLvlStrCache>
                <c:ptCount val="36"/>
                <c:lvl>
                  <c:pt idx="0">
                    <c:v>19</c:v>
                  </c:pt>
                  <c:pt idx="1">
                    <c:v>20</c:v>
                  </c:pt>
                  <c:pt idx="2">
                    <c:v>21</c:v>
                  </c:pt>
                  <c:pt idx="3">
                    <c:v>19</c:v>
                  </c:pt>
                  <c:pt idx="4">
                    <c:v>20</c:v>
                  </c:pt>
                  <c:pt idx="5">
                    <c:v>21</c:v>
                  </c:pt>
                  <c:pt idx="6">
                    <c:v>19</c:v>
                  </c:pt>
                  <c:pt idx="7">
                    <c:v>20</c:v>
                  </c:pt>
                  <c:pt idx="8">
                    <c:v>21</c:v>
                  </c:pt>
                  <c:pt idx="9">
                    <c:v>19</c:v>
                  </c:pt>
                  <c:pt idx="10">
                    <c:v>20</c:v>
                  </c:pt>
                  <c:pt idx="11">
                    <c:v>21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19</c:v>
                  </c:pt>
                  <c:pt idx="16">
                    <c:v>20</c:v>
                  </c:pt>
                  <c:pt idx="17">
                    <c:v>21</c:v>
                  </c:pt>
                  <c:pt idx="18">
                    <c:v>19</c:v>
                  </c:pt>
                  <c:pt idx="19">
                    <c:v>20</c:v>
                  </c:pt>
                  <c:pt idx="20">
                    <c:v>21</c:v>
                  </c:pt>
                  <c:pt idx="21">
                    <c:v>19</c:v>
                  </c:pt>
                  <c:pt idx="22">
                    <c:v>20</c:v>
                  </c:pt>
                  <c:pt idx="23">
                    <c:v>21</c:v>
                  </c:pt>
                  <c:pt idx="24">
                    <c:v>19</c:v>
                  </c:pt>
                  <c:pt idx="25">
                    <c:v>20</c:v>
                  </c:pt>
                  <c:pt idx="26">
                    <c:v>21</c:v>
                  </c:pt>
                  <c:pt idx="27">
                    <c:v>19</c:v>
                  </c:pt>
                  <c:pt idx="28">
                    <c:v>20</c:v>
                  </c:pt>
                  <c:pt idx="29">
                    <c:v>21</c:v>
                  </c:pt>
                  <c:pt idx="30">
                    <c:v>19</c:v>
                  </c:pt>
                  <c:pt idx="31">
                    <c:v>20</c:v>
                  </c:pt>
                  <c:pt idx="32">
                    <c:v>21</c:v>
                  </c:pt>
                  <c:pt idx="33">
                    <c:v>19</c:v>
                  </c:pt>
                  <c:pt idx="34">
                    <c:v>20</c:v>
                  </c:pt>
                  <c:pt idx="35">
                    <c:v>21</c:v>
                  </c:pt>
                </c:lvl>
                <c:lvl>
                  <c:pt idx="0">
                    <c:v>enero</c:v>
                  </c:pt>
                  <c:pt idx="3">
                    <c:v>febrero</c:v>
                  </c:pt>
                  <c:pt idx="6">
                    <c:v>marzo</c:v>
                  </c:pt>
                  <c:pt idx="9">
                    <c:v>abril</c:v>
                  </c:pt>
                  <c:pt idx="12">
                    <c:v>mayo</c:v>
                  </c:pt>
                  <c:pt idx="15">
                    <c:v>junio</c:v>
                  </c:pt>
                  <c:pt idx="18">
                    <c:v>julio</c:v>
                  </c:pt>
                  <c:pt idx="21">
                    <c:v>agosto</c:v>
                  </c:pt>
                  <c:pt idx="24">
                    <c:v>septiembre</c:v>
                  </c:pt>
                  <c:pt idx="27">
                    <c:v>octubre</c:v>
                  </c:pt>
                  <c:pt idx="30">
                    <c:v>noviembre</c:v>
                  </c:pt>
                  <c:pt idx="33">
                    <c:v>diciembre</c:v>
                  </c:pt>
                </c:lvl>
              </c:multiLvlStrCache>
            </c:multiLvlStrRef>
          </c:cat>
          <c:val>
            <c:numRef>
              <c:f>'MUNICIPIOS M'!$C$57:$AL$57</c:f>
              <c:numCache>
                <c:formatCode>_-* #,##0_-;\-* #,##0_-;_-* "-"??_-;_-@_-</c:formatCode>
                <c:ptCount val="36"/>
                <c:pt idx="0">
                  <c:v>7</c:v>
                </c:pt>
                <c:pt idx="1">
                  <c:v>7</c:v>
                </c:pt>
                <c:pt idx="2">
                  <c:v>7</c:v>
                </c:pt>
                <c:pt idx="3">
                  <c:v>6</c:v>
                </c:pt>
                <c:pt idx="4">
                  <c:v>6</c:v>
                </c:pt>
                <c:pt idx="5">
                  <c:v>6</c:v>
                </c:pt>
                <c:pt idx="6">
                  <c:v>5</c:v>
                </c:pt>
                <c:pt idx="7">
                  <c:v>1</c:v>
                </c:pt>
                <c:pt idx="8">
                  <c:v>11</c:v>
                </c:pt>
                <c:pt idx="9">
                  <c:v>6</c:v>
                </c:pt>
                <c:pt idx="10">
                  <c:v>5</c:v>
                </c:pt>
                <c:pt idx="11">
                  <c:v>9</c:v>
                </c:pt>
                <c:pt idx="12">
                  <c:v>4</c:v>
                </c:pt>
                <c:pt idx="13">
                  <c:v>2</c:v>
                </c:pt>
                <c:pt idx="14">
                  <c:v>7</c:v>
                </c:pt>
                <c:pt idx="15">
                  <c:v>8</c:v>
                </c:pt>
                <c:pt idx="16">
                  <c:v>2</c:v>
                </c:pt>
                <c:pt idx="17">
                  <c:v>4</c:v>
                </c:pt>
                <c:pt idx="18">
                  <c:v>11</c:v>
                </c:pt>
                <c:pt idx="19">
                  <c:v>4</c:v>
                </c:pt>
                <c:pt idx="20">
                  <c:v>3</c:v>
                </c:pt>
                <c:pt idx="21">
                  <c:v>10</c:v>
                </c:pt>
                <c:pt idx="22">
                  <c:v>7</c:v>
                </c:pt>
                <c:pt idx="23">
                  <c:v>6</c:v>
                </c:pt>
                <c:pt idx="24">
                  <c:v>6</c:v>
                </c:pt>
                <c:pt idx="25">
                  <c:v>4</c:v>
                </c:pt>
                <c:pt idx="27">
                  <c:v>7</c:v>
                </c:pt>
                <c:pt idx="28">
                  <c:v>8</c:v>
                </c:pt>
                <c:pt idx="30">
                  <c:v>8</c:v>
                </c:pt>
                <c:pt idx="31">
                  <c:v>10</c:v>
                </c:pt>
                <c:pt idx="33">
                  <c:v>5</c:v>
                </c:pt>
                <c:pt idx="3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681-497D-9D70-DB6E246FB86A}"/>
            </c:ext>
          </c:extLst>
        </c:ser>
        <c:ser>
          <c:idx val="2"/>
          <c:order val="2"/>
          <c:tx>
            <c:strRef>
              <c:f>'MUNICIPIOS M'!$B$58</c:f>
              <c:strCache>
                <c:ptCount val="1"/>
                <c:pt idx="0">
                  <c:v>CAPULHUAC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multiLvlStrRef>
              <c:f>'MUNICIPIOS M'!$C$54:$AL$55</c:f>
              <c:multiLvlStrCache>
                <c:ptCount val="36"/>
                <c:lvl>
                  <c:pt idx="0">
                    <c:v>19</c:v>
                  </c:pt>
                  <c:pt idx="1">
                    <c:v>20</c:v>
                  </c:pt>
                  <c:pt idx="2">
                    <c:v>21</c:v>
                  </c:pt>
                  <c:pt idx="3">
                    <c:v>19</c:v>
                  </c:pt>
                  <c:pt idx="4">
                    <c:v>20</c:v>
                  </c:pt>
                  <c:pt idx="5">
                    <c:v>21</c:v>
                  </c:pt>
                  <c:pt idx="6">
                    <c:v>19</c:v>
                  </c:pt>
                  <c:pt idx="7">
                    <c:v>20</c:v>
                  </c:pt>
                  <c:pt idx="8">
                    <c:v>21</c:v>
                  </c:pt>
                  <c:pt idx="9">
                    <c:v>19</c:v>
                  </c:pt>
                  <c:pt idx="10">
                    <c:v>20</c:v>
                  </c:pt>
                  <c:pt idx="11">
                    <c:v>21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19</c:v>
                  </c:pt>
                  <c:pt idx="16">
                    <c:v>20</c:v>
                  </c:pt>
                  <c:pt idx="17">
                    <c:v>21</c:v>
                  </c:pt>
                  <c:pt idx="18">
                    <c:v>19</c:v>
                  </c:pt>
                  <c:pt idx="19">
                    <c:v>20</c:v>
                  </c:pt>
                  <c:pt idx="20">
                    <c:v>21</c:v>
                  </c:pt>
                  <c:pt idx="21">
                    <c:v>19</c:v>
                  </c:pt>
                  <c:pt idx="22">
                    <c:v>20</c:v>
                  </c:pt>
                  <c:pt idx="23">
                    <c:v>21</c:v>
                  </c:pt>
                  <c:pt idx="24">
                    <c:v>19</c:v>
                  </c:pt>
                  <c:pt idx="25">
                    <c:v>20</c:v>
                  </c:pt>
                  <c:pt idx="26">
                    <c:v>21</c:v>
                  </c:pt>
                  <c:pt idx="27">
                    <c:v>19</c:v>
                  </c:pt>
                  <c:pt idx="28">
                    <c:v>20</c:v>
                  </c:pt>
                  <c:pt idx="29">
                    <c:v>21</c:v>
                  </c:pt>
                  <c:pt idx="30">
                    <c:v>19</c:v>
                  </c:pt>
                  <c:pt idx="31">
                    <c:v>20</c:v>
                  </c:pt>
                  <c:pt idx="32">
                    <c:v>21</c:v>
                  </c:pt>
                  <c:pt idx="33">
                    <c:v>19</c:v>
                  </c:pt>
                  <c:pt idx="34">
                    <c:v>20</c:v>
                  </c:pt>
                  <c:pt idx="35">
                    <c:v>21</c:v>
                  </c:pt>
                </c:lvl>
                <c:lvl>
                  <c:pt idx="0">
                    <c:v>enero</c:v>
                  </c:pt>
                  <c:pt idx="3">
                    <c:v>febrero</c:v>
                  </c:pt>
                  <c:pt idx="6">
                    <c:v>marzo</c:v>
                  </c:pt>
                  <c:pt idx="9">
                    <c:v>abril</c:v>
                  </c:pt>
                  <c:pt idx="12">
                    <c:v>mayo</c:v>
                  </c:pt>
                  <c:pt idx="15">
                    <c:v>junio</c:v>
                  </c:pt>
                  <c:pt idx="18">
                    <c:v>julio</c:v>
                  </c:pt>
                  <c:pt idx="21">
                    <c:v>agosto</c:v>
                  </c:pt>
                  <c:pt idx="24">
                    <c:v>septiembre</c:v>
                  </c:pt>
                  <c:pt idx="27">
                    <c:v>octubre</c:v>
                  </c:pt>
                  <c:pt idx="30">
                    <c:v>noviembre</c:v>
                  </c:pt>
                  <c:pt idx="33">
                    <c:v>diciembre</c:v>
                  </c:pt>
                </c:lvl>
              </c:multiLvlStrCache>
            </c:multiLvlStrRef>
          </c:cat>
          <c:val>
            <c:numRef>
              <c:f>'MUNICIPIOS M'!$C$58:$AL$58</c:f>
              <c:numCache>
                <c:formatCode>_-* #,##0_-;\-* #,##0_-;_-* "-"??_-;_-@_-</c:formatCode>
                <c:ptCount val="36"/>
                <c:pt idx="0">
                  <c:v>16</c:v>
                </c:pt>
                <c:pt idx="1">
                  <c:v>17</c:v>
                </c:pt>
                <c:pt idx="2">
                  <c:v>10</c:v>
                </c:pt>
                <c:pt idx="3">
                  <c:v>12</c:v>
                </c:pt>
                <c:pt idx="4">
                  <c:v>13</c:v>
                </c:pt>
                <c:pt idx="5">
                  <c:v>8</c:v>
                </c:pt>
                <c:pt idx="6">
                  <c:v>5</c:v>
                </c:pt>
                <c:pt idx="7">
                  <c:v>1</c:v>
                </c:pt>
                <c:pt idx="8">
                  <c:v>18</c:v>
                </c:pt>
                <c:pt idx="9">
                  <c:v>14</c:v>
                </c:pt>
                <c:pt idx="10">
                  <c:v>5</c:v>
                </c:pt>
                <c:pt idx="11">
                  <c:v>7</c:v>
                </c:pt>
                <c:pt idx="12">
                  <c:v>12</c:v>
                </c:pt>
                <c:pt idx="13">
                  <c:v>4</c:v>
                </c:pt>
                <c:pt idx="14">
                  <c:v>9</c:v>
                </c:pt>
                <c:pt idx="15">
                  <c:v>12</c:v>
                </c:pt>
                <c:pt idx="16">
                  <c:v>4</c:v>
                </c:pt>
                <c:pt idx="17">
                  <c:v>15</c:v>
                </c:pt>
                <c:pt idx="18">
                  <c:v>24</c:v>
                </c:pt>
                <c:pt idx="19">
                  <c:v>9</c:v>
                </c:pt>
                <c:pt idx="20">
                  <c:v>7</c:v>
                </c:pt>
                <c:pt idx="21">
                  <c:v>8</c:v>
                </c:pt>
                <c:pt idx="22">
                  <c:v>8</c:v>
                </c:pt>
                <c:pt idx="23">
                  <c:v>9</c:v>
                </c:pt>
                <c:pt idx="24">
                  <c:v>14</c:v>
                </c:pt>
                <c:pt idx="25">
                  <c:v>13</c:v>
                </c:pt>
                <c:pt idx="27">
                  <c:v>10</c:v>
                </c:pt>
                <c:pt idx="28">
                  <c:v>7</c:v>
                </c:pt>
                <c:pt idx="30">
                  <c:v>17</c:v>
                </c:pt>
                <c:pt idx="31">
                  <c:v>11</c:v>
                </c:pt>
                <c:pt idx="33">
                  <c:v>15</c:v>
                </c:pt>
                <c:pt idx="34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681-497D-9D70-DB6E246FB86A}"/>
            </c:ext>
          </c:extLst>
        </c:ser>
        <c:ser>
          <c:idx val="3"/>
          <c:order val="3"/>
          <c:tx>
            <c:strRef>
              <c:f>'MUNICIPIOS M'!$B$59</c:f>
              <c:strCache>
                <c:ptCount val="1"/>
                <c:pt idx="0">
                  <c:v>OTZOLOTEPEC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multiLvlStrRef>
              <c:f>'MUNICIPIOS M'!$C$54:$AL$55</c:f>
              <c:multiLvlStrCache>
                <c:ptCount val="36"/>
                <c:lvl>
                  <c:pt idx="0">
                    <c:v>19</c:v>
                  </c:pt>
                  <c:pt idx="1">
                    <c:v>20</c:v>
                  </c:pt>
                  <c:pt idx="2">
                    <c:v>21</c:v>
                  </c:pt>
                  <c:pt idx="3">
                    <c:v>19</c:v>
                  </c:pt>
                  <c:pt idx="4">
                    <c:v>20</c:v>
                  </c:pt>
                  <c:pt idx="5">
                    <c:v>21</c:v>
                  </c:pt>
                  <c:pt idx="6">
                    <c:v>19</c:v>
                  </c:pt>
                  <c:pt idx="7">
                    <c:v>20</c:v>
                  </c:pt>
                  <c:pt idx="8">
                    <c:v>21</c:v>
                  </c:pt>
                  <c:pt idx="9">
                    <c:v>19</c:v>
                  </c:pt>
                  <c:pt idx="10">
                    <c:v>20</c:v>
                  </c:pt>
                  <c:pt idx="11">
                    <c:v>21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19</c:v>
                  </c:pt>
                  <c:pt idx="16">
                    <c:v>20</c:v>
                  </c:pt>
                  <c:pt idx="17">
                    <c:v>21</c:v>
                  </c:pt>
                  <c:pt idx="18">
                    <c:v>19</c:v>
                  </c:pt>
                  <c:pt idx="19">
                    <c:v>20</c:v>
                  </c:pt>
                  <c:pt idx="20">
                    <c:v>21</c:v>
                  </c:pt>
                  <c:pt idx="21">
                    <c:v>19</c:v>
                  </c:pt>
                  <c:pt idx="22">
                    <c:v>20</c:v>
                  </c:pt>
                  <c:pt idx="23">
                    <c:v>21</c:v>
                  </c:pt>
                  <c:pt idx="24">
                    <c:v>19</c:v>
                  </c:pt>
                  <c:pt idx="25">
                    <c:v>20</c:v>
                  </c:pt>
                  <c:pt idx="26">
                    <c:v>21</c:v>
                  </c:pt>
                  <c:pt idx="27">
                    <c:v>19</c:v>
                  </c:pt>
                  <c:pt idx="28">
                    <c:v>20</c:v>
                  </c:pt>
                  <c:pt idx="29">
                    <c:v>21</c:v>
                  </c:pt>
                  <c:pt idx="30">
                    <c:v>19</c:v>
                  </c:pt>
                  <c:pt idx="31">
                    <c:v>20</c:v>
                  </c:pt>
                  <c:pt idx="32">
                    <c:v>21</c:v>
                  </c:pt>
                  <c:pt idx="33">
                    <c:v>19</c:v>
                  </c:pt>
                  <c:pt idx="34">
                    <c:v>20</c:v>
                  </c:pt>
                  <c:pt idx="35">
                    <c:v>21</c:v>
                  </c:pt>
                </c:lvl>
                <c:lvl>
                  <c:pt idx="0">
                    <c:v>enero</c:v>
                  </c:pt>
                  <c:pt idx="3">
                    <c:v>febrero</c:v>
                  </c:pt>
                  <c:pt idx="6">
                    <c:v>marzo</c:v>
                  </c:pt>
                  <c:pt idx="9">
                    <c:v>abril</c:v>
                  </c:pt>
                  <c:pt idx="12">
                    <c:v>mayo</c:v>
                  </c:pt>
                  <c:pt idx="15">
                    <c:v>junio</c:v>
                  </c:pt>
                  <c:pt idx="18">
                    <c:v>julio</c:v>
                  </c:pt>
                  <c:pt idx="21">
                    <c:v>agosto</c:v>
                  </c:pt>
                  <c:pt idx="24">
                    <c:v>septiembre</c:v>
                  </c:pt>
                  <c:pt idx="27">
                    <c:v>octubre</c:v>
                  </c:pt>
                  <c:pt idx="30">
                    <c:v>noviembre</c:v>
                  </c:pt>
                  <c:pt idx="33">
                    <c:v>diciembre</c:v>
                  </c:pt>
                </c:lvl>
              </c:multiLvlStrCache>
            </c:multiLvlStrRef>
          </c:cat>
          <c:val>
            <c:numRef>
              <c:f>'MUNICIPIOS M'!$C$59:$AL$59</c:f>
              <c:numCache>
                <c:formatCode>_-* #,##0_-;\-* #,##0_-;_-* "-"??_-;_-@_-</c:formatCode>
                <c:ptCount val="36"/>
                <c:pt idx="0">
                  <c:v>26</c:v>
                </c:pt>
                <c:pt idx="1">
                  <c:v>16</c:v>
                </c:pt>
                <c:pt idx="2">
                  <c:v>7</c:v>
                </c:pt>
                <c:pt idx="3">
                  <c:v>27</c:v>
                </c:pt>
                <c:pt idx="4">
                  <c:v>22</c:v>
                </c:pt>
                <c:pt idx="5">
                  <c:v>10</c:v>
                </c:pt>
                <c:pt idx="6">
                  <c:v>8</c:v>
                </c:pt>
                <c:pt idx="7">
                  <c:v>1</c:v>
                </c:pt>
                <c:pt idx="8">
                  <c:v>13</c:v>
                </c:pt>
                <c:pt idx="9">
                  <c:v>18</c:v>
                </c:pt>
                <c:pt idx="10">
                  <c:v>12</c:v>
                </c:pt>
                <c:pt idx="11">
                  <c:v>21</c:v>
                </c:pt>
                <c:pt idx="12">
                  <c:v>14</c:v>
                </c:pt>
                <c:pt idx="13">
                  <c:v>10</c:v>
                </c:pt>
                <c:pt idx="14">
                  <c:v>17</c:v>
                </c:pt>
                <c:pt idx="15">
                  <c:v>15</c:v>
                </c:pt>
                <c:pt idx="16">
                  <c:v>10</c:v>
                </c:pt>
                <c:pt idx="17">
                  <c:v>12</c:v>
                </c:pt>
                <c:pt idx="18">
                  <c:v>26</c:v>
                </c:pt>
                <c:pt idx="19">
                  <c:v>11</c:v>
                </c:pt>
                <c:pt idx="20">
                  <c:v>20</c:v>
                </c:pt>
                <c:pt idx="21">
                  <c:v>27</c:v>
                </c:pt>
                <c:pt idx="22">
                  <c:v>12</c:v>
                </c:pt>
                <c:pt idx="23">
                  <c:v>9</c:v>
                </c:pt>
                <c:pt idx="24">
                  <c:v>16</c:v>
                </c:pt>
                <c:pt idx="25">
                  <c:v>15</c:v>
                </c:pt>
                <c:pt idx="27">
                  <c:v>15</c:v>
                </c:pt>
                <c:pt idx="28">
                  <c:v>20</c:v>
                </c:pt>
                <c:pt idx="30">
                  <c:v>23</c:v>
                </c:pt>
                <c:pt idx="31">
                  <c:v>22</c:v>
                </c:pt>
                <c:pt idx="33">
                  <c:v>34</c:v>
                </c:pt>
                <c:pt idx="34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681-497D-9D70-DB6E246FB86A}"/>
            </c:ext>
          </c:extLst>
        </c:ser>
        <c:ser>
          <c:idx val="4"/>
          <c:order val="4"/>
          <c:tx>
            <c:strRef>
              <c:f>'MUNICIPIOS M'!$B$60</c:f>
              <c:strCache>
                <c:ptCount val="1"/>
                <c:pt idx="0">
                  <c:v>TEJUPILCO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multiLvlStrRef>
              <c:f>'MUNICIPIOS M'!$C$54:$AL$55</c:f>
              <c:multiLvlStrCache>
                <c:ptCount val="36"/>
                <c:lvl>
                  <c:pt idx="0">
                    <c:v>19</c:v>
                  </c:pt>
                  <c:pt idx="1">
                    <c:v>20</c:v>
                  </c:pt>
                  <c:pt idx="2">
                    <c:v>21</c:v>
                  </c:pt>
                  <c:pt idx="3">
                    <c:v>19</c:v>
                  </c:pt>
                  <c:pt idx="4">
                    <c:v>20</c:v>
                  </c:pt>
                  <c:pt idx="5">
                    <c:v>21</c:v>
                  </c:pt>
                  <c:pt idx="6">
                    <c:v>19</c:v>
                  </c:pt>
                  <c:pt idx="7">
                    <c:v>20</c:v>
                  </c:pt>
                  <c:pt idx="8">
                    <c:v>21</c:v>
                  </c:pt>
                  <c:pt idx="9">
                    <c:v>19</c:v>
                  </c:pt>
                  <c:pt idx="10">
                    <c:v>20</c:v>
                  </c:pt>
                  <c:pt idx="11">
                    <c:v>21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19</c:v>
                  </c:pt>
                  <c:pt idx="16">
                    <c:v>20</c:v>
                  </c:pt>
                  <c:pt idx="17">
                    <c:v>21</c:v>
                  </c:pt>
                  <c:pt idx="18">
                    <c:v>19</c:v>
                  </c:pt>
                  <c:pt idx="19">
                    <c:v>20</c:v>
                  </c:pt>
                  <c:pt idx="20">
                    <c:v>21</c:v>
                  </c:pt>
                  <c:pt idx="21">
                    <c:v>19</c:v>
                  </c:pt>
                  <c:pt idx="22">
                    <c:v>20</c:v>
                  </c:pt>
                  <c:pt idx="23">
                    <c:v>21</c:v>
                  </c:pt>
                  <c:pt idx="24">
                    <c:v>19</c:v>
                  </c:pt>
                  <c:pt idx="25">
                    <c:v>20</c:v>
                  </c:pt>
                  <c:pt idx="26">
                    <c:v>21</c:v>
                  </c:pt>
                  <c:pt idx="27">
                    <c:v>19</c:v>
                  </c:pt>
                  <c:pt idx="28">
                    <c:v>20</c:v>
                  </c:pt>
                  <c:pt idx="29">
                    <c:v>21</c:v>
                  </c:pt>
                  <c:pt idx="30">
                    <c:v>19</c:v>
                  </c:pt>
                  <c:pt idx="31">
                    <c:v>20</c:v>
                  </c:pt>
                  <c:pt idx="32">
                    <c:v>21</c:v>
                  </c:pt>
                  <c:pt idx="33">
                    <c:v>19</c:v>
                  </c:pt>
                  <c:pt idx="34">
                    <c:v>20</c:v>
                  </c:pt>
                  <c:pt idx="35">
                    <c:v>21</c:v>
                  </c:pt>
                </c:lvl>
                <c:lvl>
                  <c:pt idx="0">
                    <c:v>enero</c:v>
                  </c:pt>
                  <c:pt idx="3">
                    <c:v>febrero</c:v>
                  </c:pt>
                  <c:pt idx="6">
                    <c:v>marzo</c:v>
                  </c:pt>
                  <c:pt idx="9">
                    <c:v>abril</c:v>
                  </c:pt>
                  <c:pt idx="12">
                    <c:v>mayo</c:v>
                  </c:pt>
                  <c:pt idx="15">
                    <c:v>junio</c:v>
                  </c:pt>
                  <c:pt idx="18">
                    <c:v>julio</c:v>
                  </c:pt>
                  <c:pt idx="21">
                    <c:v>agosto</c:v>
                  </c:pt>
                  <c:pt idx="24">
                    <c:v>septiembre</c:v>
                  </c:pt>
                  <c:pt idx="27">
                    <c:v>octubre</c:v>
                  </c:pt>
                  <c:pt idx="30">
                    <c:v>noviembre</c:v>
                  </c:pt>
                  <c:pt idx="33">
                    <c:v>diciembre</c:v>
                  </c:pt>
                </c:lvl>
              </c:multiLvlStrCache>
            </c:multiLvlStrRef>
          </c:cat>
          <c:val>
            <c:numRef>
              <c:f>'MUNICIPIOS M'!$C$60:$AL$60</c:f>
              <c:numCache>
                <c:formatCode>_-* #,##0_-;\-* #,##0_-;_-* "-"??_-;_-@_-</c:formatCode>
                <c:ptCount val="36"/>
                <c:pt idx="0">
                  <c:v>28</c:v>
                </c:pt>
                <c:pt idx="1">
                  <c:v>21</c:v>
                </c:pt>
                <c:pt idx="2">
                  <c:v>22</c:v>
                </c:pt>
                <c:pt idx="3">
                  <c:v>18</c:v>
                </c:pt>
                <c:pt idx="4">
                  <c:v>17</c:v>
                </c:pt>
                <c:pt idx="5">
                  <c:v>19</c:v>
                </c:pt>
                <c:pt idx="6">
                  <c:v>7</c:v>
                </c:pt>
                <c:pt idx="7">
                  <c:v>1</c:v>
                </c:pt>
                <c:pt idx="8">
                  <c:v>36</c:v>
                </c:pt>
                <c:pt idx="9">
                  <c:v>14</c:v>
                </c:pt>
                <c:pt idx="10">
                  <c:v>8</c:v>
                </c:pt>
                <c:pt idx="11">
                  <c:v>22</c:v>
                </c:pt>
                <c:pt idx="12">
                  <c:v>20</c:v>
                </c:pt>
                <c:pt idx="13">
                  <c:v>17</c:v>
                </c:pt>
                <c:pt idx="14">
                  <c:v>15</c:v>
                </c:pt>
                <c:pt idx="15">
                  <c:v>25</c:v>
                </c:pt>
                <c:pt idx="16">
                  <c:v>17</c:v>
                </c:pt>
                <c:pt idx="17">
                  <c:v>13</c:v>
                </c:pt>
                <c:pt idx="18">
                  <c:v>19</c:v>
                </c:pt>
                <c:pt idx="19">
                  <c:v>16</c:v>
                </c:pt>
                <c:pt idx="20">
                  <c:v>17</c:v>
                </c:pt>
                <c:pt idx="21">
                  <c:v>14</c:v>
                </c:pt>
                <c:pt idx="22">
                  <c:v>14</c:v>
                </c:pt>
                <c:pt idx="23">
                  <c:v>14</c:v>
                </c:pt>
                <c:pt idx="24">
                  <c:v>21</c:v>
                </c:pt>
                <c:pt idx="25">
                  <c:v>18</c:v>
                </c:pt>
                <c:pt idx="27">
                  <c:v>19</c:v>
                </c:pt>
                <c:pt idx="28">
                  <c:v>20</c:v>
                </c:pt>
                <c:pt idx="30">
                  <c:v>38</c:v>
                </c:pt>
                <c:pt idx="31">
                  <c:v>19</c:v>
                </c:pt>
                <c:pt idx="33">
                  <c:v>46</c:v>
                </c:pt>
                <c:pt idx="34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681-497D-9D70-DB6E246FB86A}"/>
            </c:ext>
          </c:extLst>
        </c:ser>
        <c:ser>
          <c:idx val="5"/>
          <c:order val="5"/>
          <c:tx>
            <c:strRef>
              <c:f>'MUNICIPIOS M'!$B$61</c:f>
              <c:strCache>
                <c:ptCount val="1"/>
                <c:pt idx="0">
                  <c:v>OCOYOACAC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multiLvlStrRef>
              <c:f>'MUNICIPIOS M'!$C$54:$AL$55</c:f>
              <c:multiLvlStrCache>
                <c:ptCount val="36"/>
                <c:lvl>
                  <c:pt idx="0">
                    <c:v>19</c:v>
                  </c:pt>
                  <c:pt idx="1">
                    <c:v>20</c:v>
                  </c:pt>
                  <c:pt idx="2">
                    <c:v>21</c:v>
                  </c:pt>
                  <c:pt idx="3">
                    <c:v>19</c:v>
                  </c:pt>
                  <c:pt idx="4">
                    <c:v>20</c:v>
                  </c:pt>
                  <c:pt idx="5">
                    <c:v>21</c:v>
                  </c:pt>
                  <c:pt idx="6">
                    <c:v>19</c:v>
                  </c:pt>
                  <c:pt idx="7">
                    <c:v>20</c:v>
                  </c:pt>
                  <c:pt idx="8">
                    <c:v>21</c:v>
                  </c:pt>
                  <c:pt idx="9">
                    <c:v>19</c:v>
                  </c:pt>
                  <c:pt idx="10">
                    <c:v>20</c:v>
                  </c:pt>
                  <c:pt idx="11">
                    <c:v>21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19</c:v>
                  </c:pt>
                  <c:pt idx="16">
                    <c:v>20</c:v>
                  </c:pt>
                  <c:pt idx="17">
                    <c:v>21</c:v>
                  </c:pt>
                  <c:pt idx="18">
                    <c:v>19</c:v>
                  </c:pt>
                  <c:pt idx="19">
                    <c:v>20</c:v>
                  </c:pt>
                  <c:pt idx="20">
                    <c:v>21</c:v>
                  </c:pt>
                  <c:pt idx="21">
                    <c:v>19</c:v>
                  </c:pt>
                  <c:pt idx="22">
                    <c:v>20</c:v>
                  </c:pt>
                  <c:pt idx="23">
                    <c:v>21</c:v>
                  </c:pt>
                  <c:pt idx="24">
                    <c:v>19</c:v>
                  </c:pt>
                  <c:pt idx="25">
                    <c:v>20</c:v>
                  </c:pt>
                  <c:pt idx="26">
                    <c:v>21</c:v>
                  </c:pt>
                  <c:pt idx="27">
                    <c:v>19</c:v>
                  </c:pt>
                  <c:pt idx="28">
                    <c:v>20</c:v>
                  </c:pt>
                  <c:pt idx="29">
                    <c:v>21</c:v>
                  </c:pt>
                  <c:pt idx="30">
                    <c:v>19</c:v>
                  </c:pt>
                  <c:pt idx="31">
                    <c:v>20</c:v>
                  </c:pt>
                  <c:pt idx="32">
                    <c:v>21</c:v>
                  </c:pt>
                  <c:pt idx="33">
                    <c:v>19</c:v>
                  </c:pt>
                  <c:pt idx="34">
                    <c:v>20</c:v>
                  </c:pt>
                  <c:pt idx="35">
                    <c:v>21</c:v>
                  </c:pt>
                </c:lvl>
                <c:lvl>
                  <c:pt idx="0">
                    <c:v>enero</c:v>
                  </c:pt>
                  <c:pt idx="3">
                    <c:v>febrero</c:v>
                  </c:pt>
                  <c:pt idx="6">
                    <c:v>marzo</c:v>
                  </c:pt>
                  <c:pt idx="9">
                    <c:v>abril</c:v>
                  </c:pt>
                  <c:pt idx="12">
                    <c:v>mayo</c:v>
                  </c:pt>
                  <c:pt idx="15">
                    <c:v>junio</c:v>
                  </c:pt>
                  <c:pt idx="18">
                    <c:v>julio</c:v>
                  </c:pt>
                  <c:pt idx="21">
                    <c:v>agosto</c:v>
                  </c:pt>
                  <c:pt idx="24">
                    <c:v>septiembre</c:v>
                  </c:pt>
                  <c:pt idx="27">
                    <c:v>octubre</c:v>
                  </c:pt>
                  <c:pt idx="30">
                    <c:v>noviembre</c:v>
                  </c:pt>
                  <c:pt idx="33">
                    <c:v>diciembre</c:v>
                  </c:pt>
                </c:lvl>
              </c:multiLvlStrCache>
            </c:multiLvlStrRef>
          </c:cat>
          <c:val>
            <c:numRef>
              <c:f>'MUNICIPIOS M'!$C$61:$AL$61</c:f>
              <c:numCache>
                <c:formatCode>_-* #,##0_-;\-* #,##0_-;_-* "-"??_-;_-@_-</c:formatCode>
                <c:ptCount val="36"/>
                <c:pt idx="0">
                  <c:v>37</c:v>
                </c:pt>
                <c:pt idx="1">
                  <c:v>45</c:v>
                </c:pt>
                <c:pt idx="2">
                  <c:v>28</c:v>
                </c:pt>
                <c:pt idx="3">
                  <c:v>61</c:v>
                </c:pt>
                <c:pt idx="4">
                  <c:v>35</c:v>
                </c:pt>
                <c:pt idx="5">
                  <c:v>27</c:v>
                </c:pt>
                <c:pt idx="6">
                  <c:v>26</c:v>
                </c:pt>
                <c:pt idx="7">
                  <c:v>2</c:v>
                </c:pt>
                <c:pt idx="8">
                  <c:v>34</c:v>
                </c:pt>
                <c:pt idx="9">
                  <c:v>60</c:v>
                </c:pt>
                <c:pt idx="10">
                  <c:v>8</c:v>
                </c:pt>
                <c:pt idx="11">
                  <c:v>29</c:v>
                </c:pt>
                <c:pt idx="12">
                  <c:v>38</c:v>
                </c:pt>
                <c:pt idx="13">
                  <c:v>25</c:v>
                </c:pt>
                <c:pt idx="14">
                  <c:v>29</c:v>
                </c:pt>
                <c:pt idx="15">
                  <c:v>40</c:v>
                </c:pt>
                <c:pt idx="16">
                  <c:v>25</c:v>
                </c:pt>
                <c:pt idx="17">
                  <c:v>26</c:v>
                </c:pt>
                <c:pt idx="18">
                  <c:v>42</c:v>
                </c:pt>
                <c:pt idx="19">
                  <c:v>23</c:v>
                </c:pt>
                <c:pt idx="20">
                  <c:v>19</c:v>
                </c:pt>
                <c:pt idx="21">
                  <c:v>35</c:v>
                </c:pt>
                <c:pt idx="22">
                  <c:v>26</c:v>
                </c:pt>
                <c:pt idx="23">
                  <c:v>35</c:v>
                </c:pt>
                <c:pt idx="24">
                  <c:v>40</c:v>
                </c:pt>
                <c:pt idx="25">
                  <c:v>20</c:v>
                </c:pt>
                <c:pt idx="27">
                  <c:v>43</c:v>
                </c:pt>
                <c:pt idx="28">
                  <c:v>27</c:v>
                </c:pt>
                <c:pt idx="30">
                  <c:v>35</c:v>
                </c:pt>
                <c:pt idx="31">
                  <c:v>40</c:v>
                </c:pt>
                <c:pt idx="33">
                  <c:v>27</c:v>
                </c:pt>
                <c:pt idx="34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681-497D-9D70-DB6E246FB86A}"/>
            </c:ext>
          </c:extLst>
        </c:ser>
        <c:ser>
          <c:idx val="6"/>
          <c:order val="6"/>
          <c:tx>
            <c:strRef>
              <c:f>'MUNICIPIOS M'!$B$62</c:f>
              <c:strCache>
                <c:ptCount val="1"/>
                <c:pt idx="0">
                  <c:v>CALIMAYA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'MUNICIPIOS M'!$C$54:$AL$55</c:f>
              <c:multiLvlStrCache>
                <c:ptCount val="36"/>
                <c:lvl>
                  <c:pt idx="0">
                    <c:v>19</c:v>
                  </c:pt>
                  <c:pt idx="1">
                    <c:v>20</c:v>
                  </c:pt>
                  <c:pt idx="2">
                    <c:v>21</c:v>
                  </c:pt>
                  <c:pt idx="3">
                    <c:v>19</c:v>
                  </c:pt>
                  <c:pt idx="4">
                    <c:v>20</c:v>
                  </c:pt>
                  <c:pt idx="5">
                    <c:v>21</c:v>
                  </c:pt>
                  <c:pt idx="6">
                    <c:v>19</c:v>
                  </c:pt>
                  <c:pt idx="7">
                    <c:v>20</c:v>
                  </c:pt>
                  <c:pt idx="8">
                    <c:v>21</c:v>
                  </c:pt>
                  <c:pt idx="9">
                    <c:v>19</c:v>
                  </c:pt>
                  <c:pt idx="10">
                    <c:v>20</c:v>
                  </c:pt>
                  <c:pt idx="11">
                    <c:v>21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19</c:v>
                  </c:pt>
                  <c:pt idx="16">
                    <c:v>20</c:v>
                  </c:pt>
                  <c:pt idx="17">
                    <c:v>21</c:v>
                  </c:pt>
                  <c:pt idx="18">
                    <c:v>19</c:v>
                  </c:pt>
                  <c:pt idx="19">
                    <c:v>20</c:v>
                  </c:pt>
                  <c:pt idx="20">
                    <c:v>21</c:v>
                  </c:pt>
                  <c:pt idx="21">
                    <c:v>19</c:v>
                  </c:pt>
                  <c:pt idx="22">
                    <c:v>20</c:v>
                  </c:pt>
                  <c:pt idx="23">
                    <c:v>21</c:v>
                  </c:pt>
                  <c:pt idx="24">
                    <c:v>19</c:v>
                  </c:pt>
                  <c:pt idx="25">
                    <c:v>20</c:v>
                  </c:pt>
                  <c:pt idx="26">
                    <c:v>21</c:v>
                  </c:pt>
                  <c:pt idx="27">
                    <c:v>19</c:v>
                  </c:pt>
                  <c:pt idx="28">
                    <c:v>20</c:v>
                  </c:pt>
                  <c:pt idx="29">
                    <c:v>21</c:v>
                  </c:pt>
                  <c:pt idx="30">
                    <c:v>19</c:v>
                  </c:pt>
                  <c:pt idx="31">
                    <c:v>20</c:v>
                  </c:pt>
                  <c:pt idx="32">
                    <c:v>21</c:v>
                  </c:pt>
                  <c:pt idx="33">
                    <c:v>19</c:v>
                  </c:pt>
                  <c:pt idx="34">
                    <c:v>20</c:v>
                  </c:pt>
                  <c:pt idx="35">
                    <c:v>21</c:v>
                  </c:pt>
                </c:lvl>
                <c:lvl>
                  <c:pt idx="0">
                    <c:v>enero</c:v>
                  </c:pt>
                  <c:pt idx="3">
                    <c:v>febrero</c:v>
                  </c:pt>
                  <c:pt idx="6">
                    <c:v>marzo</c:v>
                  </c:pt>
                  <c:pt idx="9">
                    <c:v>abril</c:v>
                  </c:pt>
                  <c:pt idx="12">
                    <c:v>mayo</c:v>
                  </c:pt>
                  <c:pt idx="15">
                    <c:v>junio</c:v>
                  </c:pt>
                  <c:pt idx="18">
                    <c:v>julio</c:v>
                  </c:pt>
                  <c:pt idx="21">
                    <c:v>agosto</c:v>
                  </c:pt>
                  <c:pt idx="24">
                    <c:v>septiembre</c:v>
                  </c:pt>
                  <c:pt idx="27">
                    <c:v>octubre</c:v>
                  </c:pt>
                  <c:pt idx="30">
                    <c:v>noviembre</c:v>
                  </c:pt>
                  <c:pt idx="33">
                    <c:v>diciembre</c:v>
                  </c:pt>
                </c:lvl>
              </c:multiLvlStrCache>
            </c:multiLvlStrRef>
          </c:cat>
          <c:val>
            <c:numRef>
              <c:f>'MUNICIPIOS M'!$C$62:$AL$62</c:f>
              <c:numCache>
                <c:formatCode>_-* #,##0_-;\-* #,##0_-;_-* "-"??_-;_-@_-</c:formatCode>
                <c:ptCount val="36"/>
                <c:pt idx="0">
                  <c:v>38</c:v>
                </c:pt>
                <c:pt idx="1">
                  <c:v>45</c:v>
                </c:pt>
                <c:pt idx="2">
                  <c:v>27</c:v>
                </c:pt>
                <c:pt idx="3">
                  <c:v>41</c:v>
                </c:pt>
                <c:pt idx="4">
                  <c:v>25</c:v>
                </c:pt>
                <c:pt idx="5">
                  <c:v>37</c:v>
                </c:pt>
                <c:pt idx="6">
                  <c:v>21</c:v>
                </c:pt>
                <c:pt idx="7">
                  <c:v>2</c:v>
                </c:pt>
                <c:pt idx="8">
                  <c:v>53</c:v>
                </c:pt>
                <c:pt idx="9">
                  <c:v>39</c:v>
                </c:pt>
                <c:pt idx="10">
                  <c:v>10</c:v>
                </c:pt>
                <c:pt idx="11">
                  <c:v>38</c:v>
                </c:pt>
                <c:pt idx="12">
                  <c:v>42</c:v>
                </c:pt>
                <c:pt idx="13">
                  <c:v>30</c:v>
                </c:pt>
                <c:pt idx="14">
                  <c:v>35</c:v>
                </c:pt>
                <c:pt idx="15">
                  <c:v>56</c:v>
                </c:pt>
                <c:pt idx="16">
                  <c:v>30</c:v>
                </c:pt>
                <c:pt idx="17">
                  <c:v>47</c:v>
                </c:pt>
                <c:pt idx="18">
                  <c:v>56</c:v>
                </c:pt>
                <c:pt idx="19">
                  <c:v>29</c:v>
                </c:pt>
                <c:pt idx="20">
                  <c:v>35</c:v>
                </c:pt>
                <c:pt idx="21">
                  <c:v>40</c:v>
                </c:pt>
                <c:pt idx="22">
                  <c:v>35</c:v>
                </c:pt>
                <c:pt idx="23">
                  <c:v>45</c:v>
                </c:pt>
                <c:pt idx="24">
                  <c:v>36</c:v>
                </c:pt>
                <c:pt idx="25">
                  <c:v>29</c:v>
                </c:pt>
                <c:pt idx="27">
                  <c:v>35</c:v>
                </c:pt>
                <c:pt idx="28">
                  <c:v>41</c:v>
                </c:pt>
                <c:pt idx="30">
                  <c:v>49</c:v>
                </c:pt>
                <c:pt idx="31">
                  <c:v>46</c:v>
                </c:pt>
                <c:pt idx="33">
                  <c:v>44</c:v>
                </c:pt>
                <c:pt idx="34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681-497D-9D70-DB6E246FB86A}"/>
            </c:ext>
          </c:extLst>
        </c:ser>
        <c:ser>
          <c:idx val="7"/>
          <c:order val="7"/>
          <c:tx>
            <c:strRef>
              <c:f>'MUNICIPIOS M'!$B$63</c:f>
              <c:strCache>
                <c:ptCount val="1"/>
                <c:pt idx="0">
                  <c:v>TIANGUISTENCO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'MUNICIPIOS M'!$C$54:$AL$55</c:f>
              <c:multiLvlStrCache>
                <c:ptCount val="36"/>
                <c:lvl>
                  <c:pt idx="0">
                    <c:v>19</c:v>
                  </c:pt>
                  <c:pt idx="1">
                    <c:v>20</c:v>
                  </c:pt>
                  <c:pt idx="2">
                    <c:v>21</c:v>
                  </c:pt>
                  <c:pt idx="3">
                    <c:v>19</c:v>
                  </c:pt>
                  <c:pt idx="4">
                    <c:v>20</c:v>
                  </c:pt>
                  <c:pt idx="5">
                    <c:v>21</c:v>
                  </c:pt>
                  <c:pt idx="6">
                    <c:v>19</c:v>
                  </c:pt>
                  <c:pt idx="7">
                    <c:v>20</c:v>
                  </c:pt>
                  <c:pt idx="8">
                    <c:v>21</c:v>
                  </c:pt>
                  <c:pt idx="9">
                    <c:v>19</c:v>
                  </c:pt>
                  <c:pt idx="10">
                    <c:v>20</c:v>
                  </c:pt>
                  <c:pt idx="11">
                    <c:v>21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19</c:v>
                  </c:pt>
                  <c:pt idx="16">
                    <c:v>20</c:v>
                  </c:pt>
                  <c:pt idx="17">
                    <c:v>21</c:v>
                  </c:pt>
                  <c:pt idx="18">
                    <c:v>19</c:v>
                  </c:pt>
                  <c:pt idx="19">
                    <c:v>20</c:v>
                  </c:pt>
                  <c:pt idx="20">
                    <c:v>21</c:v>
                  </c:pt>
                  <c:pt idx="21">
                    <c:v>19</c:v>
                  </c:pt>
                  <c:pt idx="22">
                    <c:v>20</c:v>
                  </c:pt>
                  <c:pt idx="23">
                    <c:v>21</c:v>
                  </c:pt>
                  <c:pt idx="24">
                    <c:v>19</c:v>
                  </c:pt>
                  <c:pt idx="25">
                    <c:v>20</c:v>
                  </c:pt>
                  <c:pt idx="26">
                    <c:v>21</c:v>
                  </c:pt>
                  <c:pt idx="27">
                    <c:v>19</c:v>
                  </c:pt>
                  <c:pt idx="28">
                    <c:v>20</c:v>
                  </c:pt>
                  <c:pt idx="29">
                    <c:v>21</c:v>
                  </c:pt>
                  <c:pt idx="30">
                    <c:v>19</c:v>
                  </c:pt>
                  <c:pt idx="31">
                    <c:v>20</c:v>
                  </c:pt>
                  <c:pt idx="32">
                    <c:v>21</c:v>
                  </c:pt>
                  <c:pt idx="33">
                    <c:v>19</c:v>
                  </c:pt>
                  <c:pt idx="34">
                    <c:v>20</c:v>
                  </c:pt>
                  <c:pt idx="35">
                    <c:v>21</c:v>
                  </c:pt>
                </c:lvl>
                <c:lvl>
                  <c:pt idx="0">
                    <c:v>enero</c:v>
                  </c:pt>
                  <c:pt idx="3">
                    <c:v>febrero</c:v>
                  </c:pt>
                  <c:pt idx="6">
                    <c:v>marzo</c:v>
                  </c:pt>
                  <c:pt idx="9">
                    <c:v>abril</c:v>
                  </c:pt>
                  <c:pt idx="12">
                    <c:v>mayo</c:v>
                  </c:pt>
                  <c:pt idx="15">
                    <c:v>junio</c:v>
                  </c:pt>
                  <c:pt idx="18">
                    <c:v>julio</c:v>
                  </c:pt>
                  <c:pt idx="21">
                    <c:v>agosto</c:v>
                  </c:pt>
                  <c:pt idx="24">
                    <c:v>septiembre</c:v>
                  </c:pt>
                  <c:pt idx="27">
                    <c:v>octubre</c:v>
                  </c:pt>
                  <c:pt idx="30">
                    <c:v>noviembre</c:v>
                  </c:pt>
                  <c:pt idx="33">
                    <c:v>diciembre</c:v>
                  </c:pt>
                </c:lvl>
              </c:multiLvlStrCache>
            </c:multiLvlStrRef>
          </c:cat>
          <c:val>
            <c:numRef>
              <c:f>'MUNICIPIOS M'!$C$63:$AL$63</c:f>
              <c:numCache>
                <c:formatCode>_-* #,##0_-;\-* #,##0_-;_-* "-"??_-;_-@_-</c:formatCode>
                <c:ptCount val="36"/>
                <c:pt idx="0">
                  <c:v>39</c:v>
                </c:pt>
                <c:pt idx="1">
                  <c:v>31</c:v>
                </c:pt>
                <c:pt idx="2">
                  <c:v>27</c:v>
                </c:pt>
                <c:pt idx="3">
                  <c:v>26</c:v>
                </c:pt>
                <c:pt idx="4">
                  <c:v>26</c:v>
                </c:pt>
                <c:pt idx="5">
                  <c:v>26</c:v>
                </c:pt>
                <c:pt idx="6">
                  <c:v>15</c:v>
                </c:pt>
                <c:pt idx="7">
                  <c:v>9</c:v>
                </c:pt>
                <c:pt idx="8">
                  <c:v>32</c:v>
                </c:pt>
                <c:pt idx="9">
                  <c:v>34</c:v>
                </c:pt>
                <c:pt idx="10">
                  <c:v>2</c:v>
                </c:pt>
                <c:pt idx="11">
                  <c:v>24</c:v>
                </c:pt>
                <c:pt idx="12">
                  <c:v>16</c:v>
                </c:pt>
                <c:pt idx="13">
                  <c:v>13</c:v>
                </c:pt>
                <c:pt idx="14">
                  <c:v>25</c:v>
                </c:pt>
                <c:pt idx="15">
                  <c:v>25</c:v>
                </c:pt>
                <c:pt idx="16">
                  <c:v>13</c:v>
                </c:pt>
                <c:pt idx="17">
                  <c:v>34</c:v>
                </c:pt>
                <c:pt idx="18">
                  <c:v>26</c:v>
                </c:pt>
                <c:pt idx="19">
                  <c:v>19</c:v>
                </c:pt>
                <c:pt idx="20">
                  <c:v>20</c:v>
                </c:pt>
                <c:pt idx="21">
                  <c:v>34</c:v>
                </c:pt>
                <c:pt idx="22">
                  <c:v>21</c:v>
                </c:pt>
                <c:pt idx="23">
                  <c:v>28</c:v>
                </c:pt>
                <c:pt idx="24">
                  <c:v>22</c:v>
                </c:pt>
                <c:pt idx="25">
                  <c:v>23</c:v>
                </c:pt>
                <c:pt idx="27">
                  <c:v>25</c:v>
                </c:pt>
                <c:pt idx="28">
                  <c:v>26</c:v>
                </c:pt>
                <c:pt idx="30">
                  <c:v>28</c:v>
                </c:pt>
                <c:pt idx="31">
                  <c:v>29</c:v>
                </c:pt>
                <c:pt idx="33">
                  <c:v>31</c:v>
                </c:pt>
                <c:pt idx="34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681-497D-9D70-DB6E246FB86A}"/>
            </c:ext>
          </c:extLst>
        </c:ser>
        <c:ser>
          <c:idx val="8"/>
          <c:order val="8"/>
          <c:tx>
            <c:strRef>
              <c:f>'MUNICIPIOS M'!$B$64</c:f>
              <c:strCache>
                <c:ptCount val="1"/>
                <c:pt idx="0">
                  <c:v>A DE JUÁREZ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'MUNICIPIOS M'!$C$54:$AL$55</c:f>
              <c:multiLvlStrCache>
                <c:ptCount val="36"/>
                <c:lvl>
                  <c:pt idx="0">
                    <c:v>19</c:v>
                  </c:pt>
                  <c:pt idx="1">
                    <c:v>20</c:v>
                  </c:pt>
                  <c:pt idx="2">
                    <c:v>21</c:v>
                  </c:pt>
                  <c:pt idx="3">
                    <c:v>19</c:v>
                  </c:pt>
                  <c:pt idx="4">
                    <c:v>20</c:v>
                  </c:pt>
                  <c:pt idx="5">
                    <c:v>21</c:v>
                  </c:pt>
                  <c:pt idx="6">
                    <c:v>19</c:v>
                  </c:pt>
                  <c:pt idx="7">
                    <c:v>20</c:v>
                  </c:pt>
                  <c:pt idx="8">
                    <c:v>21</c:v>
                  </c:pt>
                  <c:pt idx="9">
                    <c:v>19</c:v>
                  </c:pt>
                  <c:pt idx="10">
                    <c:v>20</c:v>
                  </c:pt>
                  <c:pt idx="11">
                    <c:v>21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19</c:v>
                  </c:pt>
                  <c:pt idx="16">
                    <c:v>20</c:v>
                  </c:pt>
                  <c:pt idx="17">
                    <c:v>21</c:v>
                  </c:pt>
                  <c:pt idx="18">
                    <c:v>19</c:v>
                  </c:pt>
                  <c:pt idx="19">
                    <c:v>20</c:v>
                  </c:pt>
                  <c:pt idx="20">
                    <c:v>21</c:v>
                  </c:pt>
                  <c:pt idx="21">
                    <c:v>19</c:v>
                  </c:pt>
                  <c:pt idx="22">
                    <c:v>20</c:v>
                  </c:pt>
                  <c:pt idx="23">
                    <c:v>21</c:v>
                  </c:pt>
                  <c:pt idx="24">
                    <c:v>19</c:v>
                  </c:pt>
                  <c:pt idx="25">
                    <c:v>20</c:v>
                  </c:pt>
                  <c:pt idx="26">
                    <c:v>21</c:v>
                  </c:pt>
                  <c:pt idx="27">
                    <c:v>19</c:v>
                  </c:pt>
                  <c:pt idx="28">
                    <c:v>20</c:v>
                  </c:pt>
                  <c:pt idx="29">
                    <c:v>21</c:v>
                  </c:pt>
                  <c:pt idx="30">
                    <c:v>19</c:v>
                  </c:pt>
                  <c:pt idx="31">
                    <c:v>20</c:v>
                  </c:pt>
                  <c:pt idx="32">
                    <c:v>21</c:v>
                  </c:pt>
                  <c:pt idx="33">
                    <c:v>19</c:v>
                  </c:pt>
                  <c:pt idx="34">
                    <c:v>20</c:v>
                  </c:pt>
                  <c:pt idx="35">
                    <c:v>21</c:v>
                  </c:pt>
                </c:lvl>
                <c:lvl>
                  <c:pt idx="0">
                    <c:v>enero</c:v>
                  </c:pt>
                  <c:pt idx="3">
                    <c:v>febrero</c:v>
                  </c:pt>
                  <c:pt idx="6">
                    <c:v>marzo</c:v>
                  </c:pt>
                  <c:pt idx="9">
                    <c:v>abril</c:v>
                  </c:pt>
                  <c:pt idx="12">
                    <c:v>mayo</c:v>
                  </c:pt>
                  <c:pt idx="15">
                    <c:v>junio</c:v>
                  </c:pt>
                  <c:pt idx="18">
                    <c:v>julio</c:v>
                  </c:pt>
                  <c:pt idx="21">
                    <c:v>agosto</c:v>
                  </c:pt>
                  <c:pt idx="24">
                    <c:v>septiembre</c:v>
                  </c:pt>
                  <c:pt idx="27">
                    <c:v>octubre</c:v>
                  </c:pt>
                  <c:pt idx="30">
                    <c:v>noviembre</c:v>
                  </c:pt>
                  <c:pt idx="33">
                    <c:v>diciembre</c:v>
                  </c:pt>
                </c:lvl>
              </c:multiLvlStrCache>
            </c:multiLvlStrRef>
          </c:cat>
          <c:val>
            <c:numRef>
              <c:f>'MUNICIPIOS M'!$C$64:$AL$64</c:f>
              <c:numCache>
                <c:formatCode>_-* #,##0_-;\-* #,##0_-;_-* "-"??_-;_-@_-</c:formatCode>
                <c:ptCount val="36"/>
                <c:pt idx="0">
                  <c:v>71</c:v>
                </c:pt>
                <c:pt idx="1">
                  <c:v>62</c:v>
                </c:pt>
                <c:pt idx="2">
                  <c:v>33</c:v>
                </c:pt>
                <c:pt idx="3">
                  <c:v>55</c:v>
                </c:pt>
                <c:pt idx="4">
                  <c:v>38</c:v>
                </c:pt>
                <c:pt idx="5">
                  <c:v>31</c:v>
                </c:pt>
                <c:pt idx="6">
                  <c:v>18</c:v>
                </c:pt>
                <c:pt idx="7">
                  <c:v>1</c:v>
                </c:pt>
                <c:pt idx="8">
                  <c:v>40</c:v>
                </c:pt>
                <c:pt idx="9">
                  <c:v>56</c:v>
                </c:pt>
                <c:pt idx="10">
                  <c:v>13</c:v>
                </c:pt>
                <c:pt idx="11">
                  <c:v>33</c:v>
                </c:pt>
                <c:pt idx="12">
                  <c:v>46</c:v>
                </c:pt>
                <c:pt idx="13">
                  <c:v>23</c:v>
                </c:pt>
                <c:pt idx="14">
                  <c:v>48</c:v>
                </c:pt>
                <c:pt idx="15">
                  <c:v>55</c:v>
                </c:pt>
                <c:pt idx="16">
                  <c:v>23</c:v>
                </c:pt>
                <c:pt idx="17">
                  <c:v>28</c:v>
                </c:pt>
                <c:pt idx="18">
                  <c:v>49</c:v>
                </c:pt>
                <c:pt idx="19">
                  <c:v>39</c:v>
                </c:pt>
                <c:pt idx="20">
                  <c:v>29</c:v>
                </c:pt>
                <c:pt idx="21">
                  <c:v>54</c:v>
                </c:pt>
                <c:pt idx="22">
                  <c:v>33</c:v>
                </c:pt>
                <c:pt idx="23">
                  <c:v>23</c:v>
                </c:pt>
                <c:pt idx="24">
                  <c:v>30</c:v>
                </c:pt>
                <c:pt idx="25">
                  <c:v>33</c:v>
                </c:pt>
                <c:pt idx="27">
                  <c:v>40</c:v>
                </c:pt>
                <c:pt idx="28">
                  <c:v>37</c:v>
                </c:pt>
                <c:pt idx="30">
                  <c:v>54</c:v>
                </c:pt>
                <c:pt idx="31">
                  <c:v>44</c:v>
                </c:pt>
                <c:pt idx="33">
                  <c:v>59</c:v>
                </c:pt>
                <c:pt idx="34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681-497D-9D70-DB6E246FB86A}"/>
            </c:ext>
          </c:extLst>
        </c:ser>
        <c:ser>
          <c:idx val="9"/>
          <c:order val="9"/>
          <c:tx>
            <c:strRef>
              <c:f>'MUNICIPIOS M'!$B$65</c:f>
              <c:strCache>
                <c:ptCount val="1"/>
                <c:pt idx="0">
                  <c:v>S M ATENCO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'MUNICIPIOS M'!$C$54:$AL$55</c:f>
              <c:multiLvlStrCache>
                <c:ptCount val="36"/>
                <c:lvl>
                  <c:pt idx="0">
                    <c:v>19</c:v>
                  </c:pt>
                  <c:pt idx="1">
                    <c:v>20</c:v>
                  </c:pt>
                  <c:pt idx="2">
                    <c:v>21</c:v>
                  </c:pt>
                  <c:pt idx="3">
                    <c:v>19</c:v>
                  </c:pt>
                  <c:pt idx="4">
                    <c:v>20</c:v>
                  </c:pt>
                  <c:pt idx="5">
                    <c:v>21</c:v>
                  </c:pt>
                  <c:pt idx="6">
                    <c:v>19</c:v>
                  </c:pt>
                  <c:pt idx="7">
                    <c:v>20</c:v>
                  </c:pt>
                  <c:pt idx="8">
                    <c:v>21</c:v>
                  </c:pt>
                  <c:pt idx="9">
                    <c:v>19</c:v>
                  </c:pt>
                  <c:pt idx="10">
                    <c:v>20</c:v>
                  </c:pt>
                  <c:pt idx="11">
                    <c:v>21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19</c:v>
                  </c:pt>
                  <c:pt idx="16">
                    <c:v>20</c:v>
                  </c:pt>
                  <c:pt idx="17">
                    <c:v>21</c:v>
                  </c:pt>
                  <c:pt idx="18">
                    <c:v>19</c:v>
                  </c:pt>
                  <c:pt idx="19">
                    <c:v>20</c:v>
                  </c:pt>
                  <c:pt idx="20">
                    <c:v>21</c:v>
                  </c:pt>
                  <c:pt idx="21">
                    <c:v>19</c:v>
                  </c:pt>
                  <c:pt idx="22">
                    <c:v>20</c:v>
                  </c:pt>
                  <c:pt idx="23">
                    <c:v>21</c:v>
                  </c:pt>
                  <c:pt idx="24">
                    <c:v>19</c:v>
                  </c:pt>
                  <c:pt idx="25">
                    <c:v>20</c:v>
                  </c:pt>
                  <c:pt idx="26">
                    <c:v>21</c:v>
                  </c:pt>
                  <c:pt idx="27">
                    <c:v>19</c:v>
                  </c:pt>
                  <c:pt idx="28">
                    <c:v>20</c:v>
                  </c:pt>
                  <c:pt idx="29">
                    <c:v>21</c:v>
                  </c:pt>
                  <c:pt idx="30">
                    <c:v>19</c:v>
                  </c:pt>
                  <c:pt idx="31">
                    <c:v>20</c:v>
                  </c:pt>
                  <c:pt idx="32">
                    <c:v>21</c:v>
                  </c:pt>
                  <c:pt idx="33">
                    <c:v>19</c:v>
                  </c:pt>
                  <c:pt idx="34">
                    <c:v>20</c:v>
                  </c:pt>
                  <c:pt idx="35">
                    <c:v>21</c:v>
                  </c:pt>
                </c:lvl>
                <c:lvl>
                  <c:pt idx="0">
                    <c:v>enero</c:v>
                  </c:pt>
                  <c:pt idx="3">
                    <c:v>febrero</c:v>
                  </c:pt>
                  <c:pt idx="6">
                    <c:v>marzo</c:v>
                  </c:pt>
                  <c:pt idx="9">
                    <c:v>abril</c:v>
                  </c:pt>
                  <c:pt idx="12">
                    <c:v>mayo</c:v>
                  </c:pt>
                  <c:pt idx="15">
                    <c:v>junio</c:v>
                  </c:pt>
                  <c:pt idx="18">
                    <c:v>julio</c:v>
                  </c:pt>
                  <c:pt idx="21">
                    <c:v>agosto</c:v>
                  </c:pt>
                  <c:pt idx="24">
                    <c:v>septiembre</c:v>
                  </c:pt>
                  <c:pt idx="27">
                    <c:v>octubre</c:v>
                  </c:pt>
                  <c:pt idx="30">
                    <c:v>noviembre</c:v>
                  </c:pt>
                  <c:pt idx="33">
                    <c:v>diciembre</c:v>
                  </c:pt>
                </c:lvl>
              </c:multiLvlStrCache>
            </c:multiLvlStrRef>
          </c:cat>
          <c:val>
            <c:numRef>
              <c:f>'MUNICIPIOS M'!$C$65:$AL$65</c:f>
              <c:numCache>
                <c:formatCode>_-* #,##0_-;\-* #,##0_-;_-* "-"??_-;_-@_-</c:formatCode>
                <c:ptCount val="36"/>
                <c:pt idx="0">
                  <c:v>85</c:v>
                </c:pt>
                <c:pt idx="1">
                  <c:v>70</c:v>
                </c:pt>
                <c:pt idx="2">
                  <c:v>57</c:v>
                </c:pt>
                <c:pt idx="3">
                  <c:v>61</c:v>
                </c:pt>
                <c:pt idx="4">
                  <c:v>72</c:v>
                </c:pt>
                <c:pt idx="5">
                  <c:v>48</c:v>
                </c:pt>
                <c:pt idx="6">
                  <c:v>33</c:v>
                </c:pt>
                <c:pt idx="7">
                  <c:v>8</c:v>
                </c:pt>
                <c:pt idx="8">
                  <c:v>58</c:v>
                </c:pt>
                <c:pt idx="9">
                  <c:v>70</c:v>
                </c:pt>
                <c:pt idx="10">
                  <c:v>15</c:v>
                </c:pt>
                <c:pt idx="11">
                  <c:v>63</c:v>
                </c:pt>
                <c:pt idx="12">
                  <c:v>61</c:v>
                </c:pt>
                <c:pt idx="13">
                  <c:v>34</c:v>
                </c:pt>
                <c:pt idx="14">
                  <c:v>71</c:v>
                </c:pt>
                <c:pt idx="15">
                  <c:v>69</c:v>
                </c:pt>
                <c:pt idx="16">
                  <c:v>34</c:v>
                </c:pt>
                <c:pt idx="17">
                  <c:v>48</c:v>
                </c:pt>
                <c:pt idx="18">
                  <c:v>77</c:v>
                </c:pt>
                <c:pt idx="19">
                  <c:v>43</c:v>
                </c:pt>
                <c:pt idx="20">
                  <c:v>50</c:v>
                </c:pt>
                <c:pt idx="21">
                  <c:v>90</c:v>
                </c:pt>
                <c:pt idx="22">
                  <c:v>57</c:v>
                </c:pt>
                <c:pt idx="23">
                  <c:v>50</c:v>
                </c:pt>
                <c:pt idx="24">
                  <c:v>68</c:v>
                </c:pt>
                <c:pt idx="25">
                  <c:v>62</c:v>
                </c:pt>
                <c:pt idx="27">
                  <c:v>70</c:v>
                </c:pt>
                <c:pt idx="28">
                  <c:v>38</c:v>
                </c:pt>
                <c:pt idx="30">
                  <c:v>92</c:v>
                </c:pt>
                <c:pt idx="31">
                  <c:v>60</c:v>
                </c:pt>
                <c:pt idx="33">
                  <c:v>86</c:v>
                </c:pt>
                <c:pt idx="34">
                  <c:v>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3681-497D-9D70-DB6E246FB86A}"/>
            </c:ext>
          </c:extLst>
        </c:ser>
        <c:ser>
          <c:idx val="10"/>
          <c:order val="10"/>
          <c:tx>
            <c:strRef>
              <c:f>'MUNICIPIOS M'!$B$66</c:f>
              <c:strCache>
                <c:ptCount val="1"/>
                <c:pt idx="0">
                  <c:v>ZINACANTEPEC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'MUNICIPIOS M'!$C$54:$AL$55</c:f>
              <c:multiLvlStrCache>
                <c:ptCount val="36"/>
                <c:lvl>
                  <c:pt idx="0">
                    <c:v>19</c:v>
                  </c:pt>
                  <c:pt idx="1">
                    <c:v>20</c:v>
                  </c:pt>
                  <c:pt idx="2">
                    <c:v>21</c:v>
                  </c:pt>
                  <c:pt idx="3">
                    <c:v>19</c:v>
                  </c:pt>
                  <c:pt idx="4">
                    <c:v>20</c:v>
                  </c:pt>
                  <c:pt idx="5">
                    <c:v>21</c:v>
                  </c:pt>
                  <c:pt idx="6">
                    <c:v>19</c:v>
                  </c:pt>
                  <c:pt idx="7">
                    <c:v>20</c:v>
                  </c:pt>
                  <c:pt idx="8">
                    <c:v>21</c:v>
                  </c:pt>
                  <c:pt idx="9">
                    <c:v>19</c:v>
                  </c:pt>
                  <c:pt idx="10">
                    <c:v>20</c:v>
                  </c:pt>
                  <c:pt idx="11">
                    <c:v>21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19</c:v>
                  </c:pt>
                  <c:pt idx="16">
                    <c:v>20</c:v>
                  </c:pt>
                  <c:pt idx="17">
                    <c:v>21</c:v>
                  </c:pt>
                  <c:pt idx="18">
                    <c:v>19</c:v>
                  </c:pt>
                  <c:pt idx="19">
                    <c:v>20</c:v>
                  </c:pt>
                  <c:pt idx="20">
                    <c:v>21</c:v>
                  </c:pt>
                  <c:pt idx="21">
                    <c:v>19</c:v>
                  </c:pt>
                  <c:pt idx="22">
                    <c:v>20</c:v>
                  </c:pt>
                  <c:pt idx="23">
                    <c:v>21</c:v>
                  </c:pt>
                  <c:pt idx="24">
                    <c:v>19</c:v>
                  </c:pt>
                  <c:pt idx="25">
                    <c:v>20</c:v>
                  </c:pt>
                  <c:pt idx="26">
                    <c:v>21</c:v>
                  </c:pt>
                  <c:pt idx="27">
                    <c:v>19</c:v>
                  </c:pt>
                  <c:pt idx="28">
                    <c:v>20</c:v>
                  </c:pt>
                  <c:pt idx="29">
                    <c:v>21</c:v>
                  </c:pt>
                  <c:pt idx="30">
                    <c:v>19</c:v>
                  </c:pt>
                  <c:pt idx="31">
                    <c:v>20</c:v>
                  </c:pt>
                  <c:pt idx="32">
                    <c:v>21</c:v>
                  </c:pt>
                  <c:pt idx="33">
                    <c:v>19</c:v>
                  </c:pt>
                  <c:pt idx="34">
                    <c:v>20</c:v>
                  </c:pt>
                  <c:pt idx="35">
                    <c:v>21</c:v>
                  </c:pt>
                </c:lvl>
                <c:lvl>
                  <c:pt idx="0">
                    <c:v>enero</c:v>
                  </c:pt>
                  <c:pt idx="3">
                    <c:v>febrero</c:v>
                  </c:pt>
                  <c:pt idx="6">
                    <c:v>marzo</c:v>
                  </c:pt>
                  <c:pt idx="9">
                    <c:v>abril</c:v>
                  </c:pt>
                  <c:pt idx="12">
                    <c:v>mayo</c:v>
                  </c:pt>
                  <c:pt idx="15">
                    <c:v>junio</c:v>
                  </c:pt>
                  <c:pt idx="18">
                    <c:v>julio</c:v>
                  </c:pt>
                  <c:pt idx="21">
                    <c:v>agosto</c:v>
                  </c:pt>
                  <c:pt idx="24">
                    <c:v>septiembre</c:v>
                  </c:pt>
                  <c:pt idx="27">
                    <c:v>octubre</c:v>
                  </c:pt>
                  <c:pt idx="30">
                    <c:v>noviembre</c:v>
                  </c:pt>
                  <c:pt idx="33">
                    <c:v>diciembre</c:v>
                  </c:pt>
                </c:lvl>
              </c:multiLvlStrCache>
            </c:multiLvlStrRef>
          </c:cat>
          <c:val>
            <c:numRef>
              <c:f>'MUNICIPIOS M'!$C$66:$AL$66</c:f>
              <c:numCache>
                <c:formatCode>_-* #,##0_-;\-* #,##0_-;_-* "-"??_-;_-@_-</c:formatCode>
                <c:ptCount val="36"/>
                <c:pt idx="0">
                  <c:v>103</c:v>
                </c:pt>
                <c:pt idx="1">
                  <c:v>103</c:v>
                </c:pt>
                <c:pt idx="2">
                  <c:v>63</c:v>
                </c:pt>
                <c:pt idx="3">
                  <c:v>107</c:v>
                </c:pt>
                <c:pt idx="4">
                  <c:v>115</c:v>
                </c:pt>
                <c:pt idx="5">
                  <c:v>74</c:v>
                </c:pt>
                <c:pt idx="6">
                  <c:v>34</c:v>
                </c:pt>
                <c:pt idx="7">
                  <c:v>7</c:v>
                </c:pt>
                <c:pt idx="8">
                  <c:v>98</c:v>
                </c:pt>
                <c:pt idx="9">
                  <c:v>83</c:v>
                </c:pt>
                <c:pt idx="10">
                  <c:v>28</c:v>
                </c:pt>
                <c:pt idx="11">
                  <c:v>86</c:v>
                </c:pt>
                <c:pt idx="12">
                  <c:v>86</c:v>
                </c:pt>
                <c:pt idx="13">
                  <c:v>61</c:v>
                </c:pt>
                <c:pt idx="14">
                  <c:v>83</c:v>
                </c:pt>
                <c:pt idx="15">
                  <c:v>111</c:v>
                </c:pt>
                <c:pt idx="16">
                  <c:v>61</c:v>
                </c:pt>
                <c:pt idx="17">
                  <c:v>81</c:v>
                </c:pt>
                <c:pt idx="18">
                  <c:v>93</c:v>
                </c:pt>
                <c:pt idx="19">
                  <c:v>71</c:v>
                </c:pt>
                <c:pt idx="20">
                  <c:v>79</c:v>
                </c:pt>
                <c:pt idx="21">
                  <c:v>95</c:v>
                </c:pt>
                <c:pt idx="22">
                  <c:v>78</c:v>
                </c:pt>
                <c:pt idx="23">
                  <c:v>63</c:v>
                </c:pt>
                <c:pt idx="24">
                  <c:v>98</c:v>
                </c:pt>
                <c:pt idx="25">
                  <c:v>85</c:v>
                </c:pt>
                <c:pt idx="27">
                  <c:v>94</c:v>
                </c:pt>
                <c:pt idx="28">
                  <c:v>70</c:v>
                </c:pt>
                <c:pt idx="30">
                  <c:v>116</c:v>
                </c:pt>
                <c:pt idx="31">
                  <c:v>96</c:v>
                </c:pt>
                <c:pt idx="33">
                  <c:v>129</c:v>
                </c:pt>
                <c:pt idx="34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681-497D-9D70-DB6E246FB86A}"/>
            </c:ext>
          </c:extLst>
        </c:ser>
        <c:ser>
          <c:idx val="11"/>
          <c:order val="11"/>
          <c:tx>
            <c:strRef>
              <c:f>'MUNICIPIOS M'!$B$67</c:f>
              <c:strCache>
                <c:ptCount val="1"/>
                <c:pt idx="0">
                  <c:v>LERMA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'MUNICIPIOS M'!$C$54:$AL$55</c:f>
              <c:multiLvlStrCache>
                <c:ptCount val="36"/>
                <c:lvl>
                  <c:pt idx="0">
                    <c:v>19</c:v>
                  </c:pt>
                  <c:pt idx="1">
                    <c:v>20</c:v>
                  </c:pt>
                  <c:pt idx="2">
                    <c:v>21</c:v>
                  </c:pt>
                  <c:pt idx="3">
                    <c:v>19</c:v>
                  </c:pt>
                  <c:pt idx="4">
                    <c:v>20</c:v>
                  </c:pt>
                  <c:pt idx="5">
                    <c:v>21</c:v>
                  </c:pt>
                  <c:pt idx="6">
                    <c:v>19</c:v>
                  </c:pt>
                  <c:pt idx="7">
                    <c:v>20</c:v>
                  </c:pt>
                  <c:pt idx="8">
                    <c:v>21</c:v>
                  </c:pt>
                  <c:pt idx="9">
                    <c:v>19</c:v>
                  </c:pt>
                  <c:pt idx="10">
                    <c:v>20</c:v>
                  </c:pt>
                  <c:pt idx="11">
                    <c:v>21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19</c:v>
                  </c:pt>
                  <c:pt idx="16">
                    <c:v>20</c:v>
                  </c:pt>
                  <c:pt idx="17">
                    <c:v>21</c:v>
                  </c:pt>
                  <c:pt idx="18">
                    <c:v>19</c:v>
                  </c:pt>
                  <c:pt idx="19">
                    <c:v>20</c:v>
                  </c:pt>
                  <c:pt idx="20">
                    <c:v>21</c:v>
                  </c:pt>
                  <c:pt idx="21">
                    <c:v>19</c:v>
                  </c:pt>
                  <c:pt idx="22">
                    <c:v>20</c:v>
                  </c:pt>
                  <c:pt idx="23">
                    <c:v>21</c:v>
                  </c:pt>
                  <c:pt idx="24">
                    <c:v>19</c:v>
                  </c:pt>
                  <c:pt idx="25">
                    <c:v>20</c:v>
                  </c:pt>
                  <c:pt idx="26">
                    <c:v>21</c:v>
                  </c:pt>
                  <c:pt idx="27">
                    <c:v>19</c:v>
                  </c:pt>
                  <c:pt idx="28">
                    <c:v>20</c:v>
                  </c:pt>
                  <c:pt idx="29">
                    <c:v>21</c:v>
                  </c:pt>
                  <c:pt idx="30">
                    <c:v>19</c:v>
                  </c:pt>
                  <c:pt idx="31">
                    <c:v>20</c:v>
                  </c:pt>
                  <c:pt idx="32">
                    <c:v>21</c:v>
                  </c:pt>
                  <c:pt idx="33">
                    <c:v>19</c:v>
                  </c:pt>
                  <c:pt idx="34">
                    <c:v>20</c:v>
                  </c:pt>
                  <c:pt idx="35">
                    <c:v>21</c:v>
                  </c:pt>
                </c:lvl>
                <c:lvl>
                  <c:pt idx="0">
                    <c:v>enero</c:v>
                  </c:pt>
                  <c:pt idx="3">
                    <c:v>febrero</c:v>
                  </c:pt>
                  <c:pt idx="6">
                    <c:v>marzo</c:v>
                  </c:pt>
                  <c:pt idx="9">
                    <c:v>abril</c:v>
                  </c:pt>
                  <c:pt idx="12">
                    <c:v>mayo</c:v>
                  </c:pt>
                  <c:pt idx="15">
                    <c:v>junio</c:v>
                  </c:pt>
                  <c:pt idx="18">
                    <c:v>julio</c:v>
                  </c:pt>
                  <c:pt idx="21">
                    <c:v>agosto</c:v>
                  </c:pt>
                  <c:pt idx="24">
                    <c:v>septiembre</c:v>
                  </c:pt>
                  <c:pt idx="27">
                    <c:v>octubre</c:v>
                  </c:pt>
                  <c:pt idx="30">
                    <c:v>noviembre</c:v>
                  </c:pt>
                  <c:pt idx="33">
                    <c:v>diciembre</c:v>
                  </c:pt>
                </c:lvl>
              </c:multiLvlStrCache>
            </c:multiLvlStrRef>
          </c:cat>
          <c:val>
            <c:numRef>
              <c:f>'MUNICIPIOS M'!$C$67:$AL$67</c:f>
              <c:numCache>
                <c:formatCode>_-* #,##0_-;\-* #,##0_-;_-* "-"??_-;_-@_-</c:formatCode>
                <c:ptCount val="36"/>
                <c:pt idx="0">
                  <c:v>156</c:v>
                </c:pt>
                <c:pt idx="1">
                  <c:v>115</c:v>
                </c:pt>
                <c:pt idx="2">
                  <c:v>88</c:v>
                </c:pt>
                <c:pt idx="3">
                  <c:v>193</c:v>
                </c:pt>
                <c:pt idx="4">
                  <c:v>112</c:v>
                </c:pt>
                <c:pt idx="5">
                  <c:v>86</c:v>
                </c:pt>
                <c:pt idx="6">
                  <c:v>38</c:v>
                </c:pt>
                <c:pt idx="7">
                  <c:v>15</c:v>
                </c:pt>
                <c:pt idx="8">
                  <c:v>96</c:v>
                </c:pt>
                <c:pt idx="9">
                  <c:v>84</c:v>
                </c:pt>
                <c:pt idx="10">
                  <c:v>37</c:v>
                </c:pt>
                <c:pt idx="11">
                  <c:v>91</c:v>
                </c:pt>
                <c:pt idx="12">
                  <c:v>104</c:v>
                </c:pt>
                <c:pt idx="13">
                  <c:v>49</c:v>
                </c:pt>
                <c:pt idx="14">
                  <c:v>105</c:v>
                </c:pt>
                <c:pt idx="15">
                  <c:v>105</c:v>
                </c:pt>
                <c:pt idx="16">
                  <c:v>49</c:v>
                </c:pt>
                <c:pt idx="17">
                  <c:v>97</c:v>
                </c:pt>
                <c:pt idx="18">
                  <c:v>116</c:v>
                </c:pt>
                <c:pt idx="19">
                  <c:v>84</c:v>
                </c:pt>
                <c:pt idx="20">
                  <c:v>149</c:v>
                </c:pt>
                <c:pt idx="21">
                  <c:v>114</c:v>
                </c:pt>
                <c:pt idx="22">
                  <c:v>95</c:v>
                </c:pt>
                <c:pt idx="23">
                  <c:v>140</c:v>
                </c:pt>
                <c:pt idx="24">
                  <c:v>99</c:v>
                </c:pt>
                <c:pt idx="25">
                  <c:v>90</c:v>
                </c:pt>
                <c:pt idx="27">
                  <c:v>92</c:v>
                </c:pt>
                <c:pt idx="28">
                  <c:v>101</c:v>
                </c:pt>
                <c:pt idx="30">
                  <c:v>134</c:v>
                </c:pt>
                <c:pt idx="31">
                  <c:v>114</c:v>
                </c:pt>
                <c:pt idx="33">
                  <c:v>126</c:v>
                </c:pt>
                <c:pt idx="34">
                  <c:v>110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3681-497D-9D70-DB6E246FB86A}"/>
            </c:ext>
          </c:extLst>
        </c:ser>
        <c:ser>
          <c:idx val="12"/>
          <c:order val="12"/>
          <c:tx>
            <c:strRef>
              <c:f>'MUNICIPIOS M'!$B$68</c:f>
              <c:strCache>
                <c:ptCount val="1"/>
                <c:pt idx="0">
                  <c:v>METEPEC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'MUNICIPIOS M'!$C$54:$AL$55</c:f>
              <c:multiLvlStrCache>
                <c:ptCount val="36"/>
                <c:lvl>
                  <c:pt idx="0">
                    <c:v>19</c:v>
                  </c:pt>
                  <c:pt idx="1">
                    <c:v>20</c:v>
                  </c:pt>
                  <c:pt idx="2">
                    <c:v>21</c:v>
                  </c:pt>
                  <c:pt idx="3">
                    <c:v>19</c:v>
                  </c:pt>
                  <c:pt idx="4">
                    <c:v>20</c:v>
                  </c:pt>
                  <c:pt idx="5">
                    <c:v>21</c:v>
                  </c:pt>
                  <c:pt idx="6">
                    <c:v>19</c:v>
                  </c:pt>
                  <c:pt idx="7">
                    <c:v>20</c:v>
                  </c:pt>
                  <c:pt idx="8">
                    <c:v>21</c:v>
                  </c:pt>
                  <c:pt idx="9">
                    <c:v>19</c:v>
                  </c:pt>
                  <c:pt idx="10">
                    <c:v>20</c:v>
                  </c:pt>
                  <c:pt idx="11">
                    <c:v>21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19</c:v>
                  </c:pt>
                  <c:pt idx="16">
                    <c:v>20</c:v>
                  </c:pt>
                  <c:pt idx="17">
                    <c:v>21</c:v>
                  </c:pt>
                  <c:pt idx="18">
                    <c:v>19</c:v>
                  </c:pt>
                  <c:pt idx="19">
                    <c:v>20</c:v>
                  </c:pt>
                  <c:pt idx="20">
                    <c:v>21</c:v>
                  </c:pt>
                  <c:pt idx="21">
                    <c:v>19</c:v>
                  </c:pt>
                  <c:pt idx="22">
                    <c:v>20</c:v>
                  </c:pt>
                  <c:pt idx="23">
                    <c:v>21</c:v>
                  </c:pt>
                  <c:pt idx="24">
                    <c:v>19</c:v>
                  </c:pt>
                  <c:pt idx="25">
                    <c:v>20</c:v>
                  </c:pt>
                  <c:pt idx="26">
                    <c:v>21</c:v>
                  </c:pt>
                  <c:pt idx="27">
                    <c:v>19</c:v>
                  </c:pt>
                  <c:pt idx="28">
                    <c:v>20</c:v>
                  </c:pt>
                  <c:pt idx="29">
                    <c:v>21</c:v>
                  </c:pt>
                  <c:pt idx="30">
                    <c:v>19</c:v>
                  </c:pt>
                  <c:pt idx="31">
                    <c:v>20</c:v>
                  </c:pt>
                  <c:pt idx="32">
                    <c:v>21</c:v>
                  </c:pt>
                  <c:pt idx="33">
                    <c:v>19</c:v>
                  </c:pt>
                  <c:pt idx="34">
                    <c:v>20</c:v>
                  </c:pt>
                  <c:pt idx="35">
                    <c:v>21</c:v>
                  </c:pt>
                </c:lvl>
                <c:lvl>
                  <c:pt idx="0">
                    <c:v>enero</c:v>
                  </c:pt>
                  <c:pt idx="3">
                    <c:v>febrero</c:v>
                  </c:pt>
                  <c:pt idx="6">
                    <c:v>marzo</c:v>
                  </c:pt>
                  <c:pt idx="9">
                    <c:v>abril</c:v>
                  </c:pt>
                  <c:pt idx="12">
                    <c:v>mayo</c:v>
                  </c:pt>
                  <c:pt idx="15">
                    <c:v>junio</c:v>
                  </c:pt>
                  <c:pt idx="18">
                    <c:v>julio</c:v>
                  </c:pt>
                  <c:pt idx="21">
                    <c:v>agosto</c:v>
                  </c:pt>
                  <c:pt idx="24">
                    <c:v>septiembre</c:v>
                  </c:pt>
                  <c:pt idx="27">
                    <c:v>octubre</c:v>
                  </c:pt>
                  <c:pt idx="30">
                    <c:v>noviembre</c:v>
                  </c:pt>
                  <c:pt idx="33">
                    <c:v>diciembre</c:v>
                  </c:pt>
                </c:lvl>
              </c:multiLvlStrCache>
            </c:multiLvlStrRef>
          </c:cat>
          <c:val>
            <c:numRef>
              <c:f>'MUNICIPIOS M'!$C$68:$AL$68</c:f>
              <c:numCache>
                <c:formatCode>_-* #,##0_-;\-* #,##0_-;_-* "-"??_-;_-@_-</c:formatCode>
                <c:ptCount val="36"/>
                <c:pt idx="0">
                  <c:v>434</c:v>
                </c:pt>
                <c:pt idx="1">
                  <c:v>357</c:v>
                </c:pt>
                <c:pt idx="2">
                  <c:v>237</c:v>
                </c:pt>
                <c:pt idx="3">
                  <c:v>370</c:v>
                </c:pt>
                <c:pt idx="4">
                  <c:v>288</c:v>
                </c:pt>
                <c:pt idx="5">
                  <c:v>229</c:v>
                </c:pt>
                <c:pt idx="6">
                  <c:v>170</c:v>
                </c:pt>
                <c:pt idx="7">
                  <c:v>45</c:v>
                </c:pt>
                <c:pt idx="8">
                  <c:v>311</c:v>
                </c:pt>
                <c:pt idx="9">
                  <c:v>382</c:v>
                </c:pt>
                <c:pt idx="10">
                  <c:v>107</c:v>
                </c:pt>
                <c:pt idx="11">
                  <c:v>280</c:v>
                </c:pt>
                <c:pt idx="12">
                  <c:v>397</c:v>
                </c:pt>
                <c:pt idx="13">
                  <c:v>177</c:v>
                </c:pt>
                <c:pt idx="14">
                  <c:v>284</c:v>
                </c:pt>
                <c:pt idx="15">
                  <c:v>419</c:v>
                </c:pt>
                <c:pt idx="16">
                  <c:v>177</c:v>
                </c:pt>
                <c:pt idx="17">
                  <c:v>301</c:v>
                </c:pt>
                <c:pt idx="18">
                  <c:v>345</c:v>
                </c:pt>
                <c:pt idx="19">
                  <c:v>218</c:v>
                </c:pt>
                <c:pt idx="20">
                  <c:v>267</c:v>
                </c:pt>
                <c:pt idx="21">
                  <c:v>334</c:v>
                </c:pt>
                <c:pt idx="22">
                  <c:v>251</c:v>
                </c:pt>
                <c:pt idx="23">
                  <c:v>286</c:v>
                </c:pt>
                <c:pt idx="24">
                  <c:v>321</c:v>
                </c:pt>
                <c:pt idx="25">
                  <c:v>266</c:v>
                </c:pt>
                <c:pt idx="27">
                  <c:v>386</c:v>
                </c:pt>
                <c:pt idx="28">
                  <c:v>274</c:v>
                </c:pt>
                <c:pt idx="30">
                  <c:v>493</c:v>
                </c:pt>
                <c:pt idx="31">
                  <c:v>290</c:v>
                </c:pt>
                <c:pt idx="33">
                  <c:v>407</c:v>
                </c:pt>
                <c:pt idx="34">
                  <c:v>322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681-497D-9D70-DB6E246FB86A}"/>
            </c:ext>
          </c:extLst>
        </c:ser>
        <c:ser>
          <c:idx val="13"/>
          <c:order val="13"/>
          <c:tx>
            <c:strRef>
              <c:f>'MUNICIPIOS M'!$B$69</c:f>
              <c:strCache>
                <c:ptCount val="1"/>
                <c:pt idx="0">
                  <c:v>TOLUCA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'MUNICIPIOS M'!$C$54:$AL$55</c:f>
              <c:multiLvlStrCache>
                <c:ptCount val="36"/>
                <c:lvl>
                  <c:pt idx="0">
                    <c:v>19</c:v>
                  </c:pt>
                  <c:pt idx="1">
                    <c:v>20</c:v>
                  </c:pt>
                  <c:pt idx="2">
                    <c:v>21</c:v>
                  </c:pt>
                  <c:pt idx="3">
                    <c:v>19</c:v>
                  </c:pt>
                  <c:pt idx="4">
                    <c:v>20</c:v>
                  </c:pt>
                  <c:pt idx="5">
                    <c:v>21</c:v>
                  </c:pt>
                  <c:pt idx="6">
                    <c:v>19</c:v>
                  </c:pt>
                  <c:pt idx="7">
                    <c:v>20</c:v>
                  </c:pt>
                  <c:pt idx="8">
                    <c:v>21</c:v>
                  </c:pt>
                  <c:pt idx="9">
                    <c:v>19</c:v>
                  </c:pt>
                  <c:pt idx="10">
                    <c:v>20</c:v>
                  </c:pt>
                  <c:pt idx="11">
                    <c:v>21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19</c:v>
                  </c:pt>
                  <c:pt idx="16">
                    <c:v>20</c:v>
                  </c:pt>
                  <c:pt idx="17">
                    <c:v>21</c:v>
                  </c:pt>
                  <c:pt idx="18">
                    <c:v>19</c:v>
                  </c:pt>
                  <c:pt idx="19">
                    <c:v>20</c:v>
                  </c:pt>
                  <c:pt idx="20">
                    <c:v>21</c:v>
                  </c:pt>
                  <c:pt idx="21">
                    <c:v>19</c:v>
                  </c:pt>
                  <c:pt idx="22">
                    <c:v>20</c:v>
                  </c:pt>
                  <c:pt idx="23">
                    <c:v>21</c:v>
                  </c:pt>
                  <c:pt idx="24">
                    <c:v>19</c:v>
                  </c:pt>
                  <c:pt idx="25">
                    <c:v>20</c:v>
                  </c:pt>
                  <c:pt idx="26">
                    <c:v>21</c:v>
                  </c:pt>
                  <c:pt idx="27">
                    <c:v>19</c:v>
                  </c:pt>
                  <c:pt idx="28">
                    <c:v>20</c:v>
                  </c:pt>
                  <c:pt idx="29">
                    <c:v>21</c:v>
                  </c:pt>
                  <c:pt idx="30">
                    <c:v>19</c:v>
                  </c:pt>
                  <c:pt idx="31">
                    <c:v>20</c:v>
                  </c:pt>
                  <c:pt idx="32">
                    <c:v>21</c:v>
                  </c:pt>
                  <c:pt idx="33">
                    <c:v>19</c:v>
                  </c:pt>
                  <c:pt idx="34">
                    <c:v>20</c:v>
                  </c:pt>
                  <c:pt idx="35">
                    <c:v>21</c:v>
                  </c:pt>
                </c:lvl>
                <c:lvl>
                  <c:pt idx="0">
                    <c:v>enero</c:v>
                  </c:pt>
                  <c:pt idx="3">
                    <c:v>febrero</c:v>
                  </c:pt>
                  <c:pt idx="6">
                    <c:v>marzo</c:v>
                  </c:pt>
                  <c:pt idx="9">
                    <c:v>abril</c:v>
                  </c:pt>
                  <c:pt idx="12">
                    <c:v>mayo</c:v>
                  </c:pt>
                  <c:pt idx="15">
                    <c:v>junio</c:v>
                  </c:pt>
                  <c:pt idx="18">
                    <c:v>julio</c:v>
                  </c:pt>
                  <c:pt idx="21">
                    <c:v>agosto</c:v>
                  </c:pt>
                  <c:pt idx="24">
                    <c:v>septiembre</c:v>
                  </c:pt>
                  <c:pt idx="27">
                    <c:v>octubre</c:v>
                  </c:pt>
                  <c:pt idx="30">
                    <c:v>noviembre</c:v>
                  </c:pt>
                  <c:pt idx="33">
                    <c:v>diciembre</c:v>
                  </c:pt>
                </c:lvl>
              </c:multiLvlStrCache>
            </c:multiLvlStrRef>
          </c:cat>
          <c:val>
            <c:numRef>
              <c:f>'MUNICIPIOS M'!$C$69:$AL$69</c:f>
              <c:numCache>
                <c:formatCode>_-* #,##0_-;\-* #,##0_-;_-* "-"??_-;_-@_-</c:formatCode>
                <c:ptCount val="36"/>
                <c:pt idx="0">
                  <c:v>900</c:v>
                </c:pt>
                <c:pt idx="1">
                  <c:v>899</c:v>
                </c:pt>
                <c:pt idx="2">
                  <c:v>710</c:v>
                </c:pt>
                <c:pt idx="3">
                  <c:v>865</c:v>
                </c:pt>
                <c:pt idx="4">
                  <c:v>1140</c:v>
                </c:pt>
                <c:pt idx="5">
                  <c:v>677</c:v>
                </c:pt>
                <c:pt idx="6">
                  <c:v>380</c:v>
                </c:pt>
                <c:pt idx="7">
                  <c:v>393</c:v>
                </c:pt>
                <c:pt idx="8">
                  <c:v>823</c:v>
                </c:pt>
                <c:pt idx="9">
                  <c:v>824</c:v>
                </c:pt>
                <c:pt idx="10">
                  <c:v>263</c:v>
                </c:pt>
                <c:pt idx="11">
                  <c:v>650</c:v>
                </c:pt>
                <c:pt idx="12">
                  <c:v>837</c:v>
                </c:pt>
                <c:pt idx="13">
                  <c:v>511</c:v>
                </c:pt>
                <c:pt idx="14">
                  <c:v>651</c:v>
                </c:pt>
                <c:pt idx="15">
                  <c:v>919</c:v>
                </c:pt>
                <c:pt idx="16">
                  <c:v>511</c:v>
                </c:pt>
                <c:pt idx="17">
                  <c:v>2123</c:v>
                </c:pt>
                <c:pt idx="18">
                  <c:v>847</c:v>
                </c:pt>
                <c:pt idx="19">
                  <c:v>578</c:v>
                </c:pt>
                <c:pt idx="20">
                  <c:v>1071</c:v>
                </c:pt>
                <c:pt idx="21">
                  <c:v>925</c:v>
                </c:pt>
                <c:pt idx="22">
                  <c:v>839</c:v>
                </c:pt>
                <c:pt idx="23">
                  <c:v>1253</c:v>
                </c:pt>
                <c:pt idx="24">
                  <c:v>744</c:v>
                </c:pt>
                <c:pt idx="25">
                  <c:v>616</c:v>
                </c:pt>
                <c:pt idx="27">
                  <c:v>950</c:v>
                </c:pt>
                <c:pt idx="28">
                  <c:v>633</c:v>
                </c:pt>
                <c:pt idx="30">
                  <c:v>987</c:v>
                </c:pt>
                <c:pt idx="31">
                  <c:v>1059</c:v>
                </c:pt>
                <c:pt idx="33">
                  <c:v>1517</c:v>
                </c:pt>
                <c:pt idx="34">
                  <c:v>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3681-497D-9D70-DB6E246FB86A}"/>
            </c:ext>
          </c:extLst>
        </c:ser>
        <c:ser>
          <c:idx val="14"/>
          <c:order val="14"/>
          <c:tx>
            <c:strRef>
              <c:f>'MUNICIPIOS M'!$B$70</c:f>
              <c:strCache>
                <c:ptCount val="1"/>
                <c:pt idx="0">
                  <c:v>NO CONURBADO</c:v>
                </c:pt>
              </c:strCache>
            </c:strRef>
          </c:tx>
          <c:spPr>
            <a:solidFill>
              <a:schemeClr val="accent3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'MUNICIPIOS M'!$C$54:$AL$55</c:f>
              <c:multiLvlStrCache>
                <c:ptCount val="36"/>
                <c:lvl>
                  <c:pt idx="0">
                    <c:v>19</c:v>
                  </c:pt>
                  <c:pt idx="1">
                    <c:v>20</c:v>
                  </c:pt>
                  <c:pt idx="2">
                    <c:v>21</c:v>
                  </c:pt>
                  <c:pt idx="3">
                    <c:v>19</c:v>
                  </c:pt>
                  <c:pt idx="4">
                    <c:v>20</c:v>
                  </c:pt>
                  <c:pt idx="5">
                    <c:v>21</c:v>
                  </c:pt>
                  <c:pt idx="6">
                    <c:v>19</c:v>
                  </c:pt>
                  <c:pt idx="7">
                    <c:v>20</c:v>
                  </c:pt>
                  <c:pt idx="8">
                    <c:v>21</c:v>
                  </c:pt>
                  <c:pt idx="9">
                    <c:v>19</c:v>
                  </c:pt>
                  <c:pt idx="10">
                    <c:v>20</c:v>
                  </c:pt>
                  <c:pt idx="11">
                    <c:v>21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19</c:v>
                  </c:pt>
                  <c:pt idx="16">
                    <c:v>20</c:v>
                  </c:pt>
                  <c:pt idx="17">
                    <c:v>21</c:v>
                  </c:pt>
                  <c:pt idx="18">
                    <c:v>19</c:v>
                  </c:pt>
                  <c:pt idx="19">
                    <c:v>20</c:v>
                  </c:pt>
                  <c:pt idx="20">
                    <c:v>21</c:v>
                  </c:pt>
                  <c:pt idx="21">
                    <c:v>19</c:v>
                  </c:pt>
                  <c:pt idx="22">
                    <c:v>20</c:v>
                  </c:pt>
                  <c:pt idx="23">
                    <c:v>21</c:v>
                  </c:pt>
                  <c:pt idx="24">
                    <c:v>19</c:v>
                  </c:pt>
                  <c:pt idx="25">
                    <c:v>20</c:v>
                  </c:pt>
                  <c:pt idx="26">
                    <c:v>21</c:v>
                  </c:pt>
                  <c:pt idx="27">
                    <c:v>19</c:v>
                  </c:pt>
                  <c:pt idx="28">
                    <c:v>20</c:v>
                  </c:pt>
                  <c:pt idx="29">
                    <c:v>21</c:v>
                  </c:pt>
                  <c:pt idx="30">
                    <c:v>19</c:v>
                  </c:pt>
                  <c:pt idx="31">
                    <c:v>20</c:v>
                  </c:pt>
                  <c:pt idx="32">
                    <c:v>21</c:v>
                  </c:pt>
                  <c:pt idx="33">
                    <c:v>19</c:v>
                  </c:pt>
                  <c:pt idx="34">
                    <c:v>20</c:v>
                  </c:pt>
                  <c:pt idx="35">
                    <c:v>21</c:v>
                  </c:pt>
                </c:lvl>
                <c:lvl>
                  <c:pt idx="0">
                    <c:v>enero</c:v>
                  </c:pt>
                  <c:pt idx="3">
                    <c:v>febrero</c:v>
                  </c:pt>
                  <c:pt idx="6">
                    <c:v>marzo</c:v>
                  </c:pt>
                  <c:pt idx="9">
                    <c:v>abril</c:v>
                  </c:pt>
                  <c:pt idx="12">
                    <c:v>mayo</c:v>
                  </c:pt>
                  <c:pt idx="15">
                    <c:v>junio</c:v>
                  </c:pt>
                  <c:pt idx="18">
                    <c:v>julio</c:v>
                  </c:pt>
                  <c:pt idx="21">
                    <c:v>agosto</c:v>
                  </c:pt>
                  <c:pt idx="24">
                    <c:v>septiembre</c:v>
                  </c:pt>
                  <c:pt idx="27">
                    <c:v>octubre</c:v>
                  </c:pt>
                  <c:pt idx="30">
                    <c:v>noviembre</c:v>
                  </c:pt>
                  <c:pt idx="33">
                    <c:v>diciembre</c:v>
                  </c:pt>
                </c:lvl>
              </c:multiLvlStrCache>
            </c:multiLvlStrRef>
          </c:cat>
          <c:val>
            <c:numRef>
              <c:f>'MUNICIPIOS M'!$C$70:$AL$70</c:f>
              <c:numCache>
                <c:formatCode>_-* #,##0_-;\-* #,##0_-;_-* "-"??_-;_-@_-</c:formatCode>
                <c:ptCount val="36"/>
                <c:pt idx="0">
                  <c:v>1156</c:v>
                </c:pt>
                <c:pt idx="1">
                  <c:v>1070</c:v>
                </c:pt>
                <c:pt idx="2">
                  <c:v>852</c:v>
                </c:pt>
                <c:pt idx="3">
                  <c:v>1002</c:v>
                </c:pt>
                <c:pt idx="4">
                  <c:v>999</c:v>
                </c:pt>
                <c:pt idx="5">
                  <c:v>857</c:v>
                </c:pt>
                <c:pt idx="6">
                  <c:v>390</c:v>
                </c:pt>
                <c:pt idx="7">
                  <c:v>44</c:v>
                </c:pt>
                <c:pt idx="8">
                  <c:v>987</c:v>
                </c:pt>
                <c:pt idx="9">
                  <c:v>925</c:v>
                </c:pt>
                <c:pt idx="10">
                  <c:v>379</c:v>
                </c:pt>
                <c:pt idx="11">
                  <c:v>839</c:v>
                </c:pt>
                <c:pt idx="12">
                  <c:v>872</c:v>
                </c:pt>
                <c:pt idx="13">
                  <c:v>582</c:v>
                </c:pt>
                <c:pt idx="14">
                  <c:v>854</c:v>
                </c:pt>
                <c:pt idx="15">
                  <c:v>982</c:v>
                </c:pt>
                <c:pt idx="16">
                  <c:v>582</c:v>
                </c:pt>
                <c:pt idx="17">
                  <c:v>861</c:v>
                </c:pt>
                <c:pt idx="18">
                  <c:v>1008</c:v>
                </c:pt>
                <c:pt idx="19">
                  <c:v>782</c:v>
                </c:pt>
                <c:pt idx="20">
                  <c:v>727</c:v>
                </c:pt>
                <c:pt idx="21">
                  <c:v>999</c:v>
                </c:pt>
                <c:pt idx="22">
                  <c:v>790</c:v>
                </c:pt>
                <c:pt idx="23">
                  <c:v>792</c:v>
                </c:pt>
                <c:pt idx="24">
                  <c:v>861</c:v>
                </c:pt>
                <c:pt idx="25">
                  <c:v>838</c:v>
                </c:pt>
                <c:pt idx="27">
                  <c:v>948</c:v>
                </c:pt>
                <c:pt idx="28">
                  <c:v>919</c:v>
                </c:pt>
                <c:pt idx="30">
                  <c:v>1161</c:v>
                </c:pt>
                <c:pt idx="31">
                  <c:v>970</c:v>
                </c:pt>
                <c:pt idx="33">
                  <c:v>1328</c:v>
                </c:pt>
                <c:pt idx="34">
                  <c:v>1029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3681-497D-9D70-DB6E246FB8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651326847"/>
        <c:axId val="651326431"/>
      </c:barChart>
      <c:catAx>
        <c:axId val="65132684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651326431"/>
        <c:crosses val="autoZero"/>
        <c:auto val="1"/>
        <c:lblAlgn val="ctr"/>
        <c:lblOffset val="100"/>
        <c:noMultiLvlLbl val="0"/>
      </c:catAx>
      <c:valAx>
        <c:axId val="651326431"/>
        <c:scaling>
          <c:orientation val="minMax"/>
          <c:max val="4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651326847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 sz="1800" b="1"/>
              <a:t>REGION</a:t>
            </a:r>
            <a:r>
              <a:rPr lang="es-MX" sz="1800" b="1" baseline="0"/>
              <a:t> TLALNEPANTLA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'MUNICIPIOS M'!$B$294</c:f>
              <c:strCache>
                <c:ptCount val="1"/>
                <c:pt idx="0">
                  <c:v>TLALNEPANTLA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'MUNICIPIOS M'!$C$292:$AL$293</c:f>
              <c:multiLvlStrCache>
                <c:ptCount val="36"/>
                <c:lvl>
                  <c:pt idx="0">
                    <c:v>19</c:v>
                  </c:pt>
                  <c:pt idx="1">
                    <c:v>20</c:v>
                  </c:pt>
                  <c:pt idx="2">
                    <c:v>21</c:v>
                  </c:pt>
                  <c:pt idx="3">
                    <c:v>19</c:v>
                  </c:pt>
                  <c:pt idx="4">
                    <c:v>20</c:v>
                  </c:pt>
                  <c:pt idx="5">
                    <c:v>21</c:v>
                  </c:pt>
                  <c:pt idx="6">
                    <c:v>19</c:v>
                  </c:pt>
                  <c:pt idx="7">
                    <c:v>20</c:v>
                  </c:pt>
                  <c:pt idx="8">
                    <c:v>21</c:v>
                  </c:pt>
                  <c:pt idx="9">
                    <c:v>19</c:v>
                  </c:pt>
                  <c:pt idx="10">
                    <c:v>20</c:v>
                  </c:pt>
                  <c:pt idx="11">
                    <c:v>21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19</c:v>
                  </c:pt>
                  <c:pt idx="16">
                    <c:v>20</c:v>
                  </c:pt>
                  <c:pt idx="17">
                    <c:v>21</c:v>
                  </c:pt>
                  <c:pt idx="18">
                    <c:v>19</c:v>
                  </c:pt>
                  <c:pt idx="19">
                    <c:v>20</c:v>
                  </c:pt>
                  <c:pt idx="20">
                    <c:v>21</c:v>
                  </c:pt>
                  <c:pt idx="21">
                    <c:v>19</c:v>
                  </c:pt>
                  <c:pt idx="22">
                    <c:v>20</c:v>
                  </c:pt>
                  <c:pt idx="23">
                    <c:v>21</c:v>
                  </c:pt>
                  <c:pt idx="24">
                    <c:v>19</c:v>
                  </c:pt>
                  <c:pt idx="25">
                    <c:v>20</c:v>
                  </c:pt>
                  <c:pt idx="26">
                    <c:v>21</c:v>
                  </c:pt>
                  <c:pt idx="27">
                    <c:v>19</c:v>
                  </c:pt>
                  <c:pt idx="28">
                    <c:v>20</c:v>
                  </c:pt>
                  <c:pt idx="29">
                    <c:v>21</c:v>
                  </c:pt>
                  <c:pt idx="30">
                    <c:v>19</c:v>
                  </c:pt>
                  <c:pt idx="31">
                    <c:v>20</c:v>
                  </c:pt>
                  <c:pt idx="32">
                    <c:v>21</c:v>
                  </c:pt>
                  <c:pt idx="33">
                    <c:v>19</c:v>
                  </c:pt>
                  <c:pt idx="34">
                    <c:v>20</c:v>
                  </c:pt>
                  <c:pt idx="35">
                    <c:v>21</c:v>
                  </c:pt>
                </c:lvl>
                <c:lvl>
                  <c:pt idx="0">
                    <c:v>enero</c:v>
                  </c:pt>
                  <c:pt idx="3">
                    <c:v>febrero</c:v>
                  </c:pt>
                  <c:pt idx="6">
                    <c:v>marzo</c:v>
                  </c:pt>
                  <c:pt idx="9">
                    <c:v>abril</c:v>
                  </c:pt>
                  <c:pt idx="12">
                    <c:v>mayo</c:v>
                  </c:pt>
                  <c:pt idx="15">
                    <c:v>junio</c:v>
                  </c:pt>
                  <c:pt idx="18">
                    <c:v>julio</c:v>
                  </c:pt>
                  <c:pt idx="21">
                    <c:v>agosto</c:v>
                  </c:pt>
                  <c:pt idx="24">
                    <c:v>septiembre</c:v>
                  </c:pt>
                  <c:pt idx="27">
                    <c:v>octubre</c:v>
                  </c:pt>
                  <c:pt idx="30">
                    <c:v>noviembre</c:v>
                  </c:pt>
                  <c:pt idx="33">
                    <c:v>diciembre</c:v>
                  </c:pt>
                </c:lvl>
              </c:multiLvlStrCache>
            </c:multiLvlStrRef>
          </c:cat>
          <c:val>
            <c:numRef>
              <c:f>'MUNICIPIOS M'!$C$294:$AL$294</c:f>
              <c:numCache>
                <c:formatCode>_-* #,##0_-;\-* #,##0_-;_-* "-"??_-;_-@_-</c:formatCode>
                <c:ptCount val="36"/>
                <c:pt idx="0">
                  <c:v>1216</c:v>
                </c:pt>
                <c:pt idx="1">
                  <c:v>1152</c:v>
                </c:pt>
                <c:pt idx="2">
                  <c:v>661</c:v>
                </c:pt>
                <c:pt idx="3">
                  <c:v>1369</c:v>
                </c:pt>
                <c:pt idx="4">
                  <c:v>1383</c:v>
                </c:pt>
                <c:pt idx="5">
                  <c:v>750</c:v>
                </c:pt>
                <c:pt idx="6">
                  <c:v>1005</c:v>
                </c:pt>
                <c:pt idx="7">
                  <c:v>437</c:v>
                </c:pt>
                <c:pt idx="8">
                  <c:v>903</c:v>
                </c:pt>
                <c:pt idx="9">
                  <c:v>1926</c:v>
                </c:pt>
                <c:pt idx="10">
                  <c:v>373</c:v>
                </c:pt>
                <c:pt idx="11">
                  <c:v>867</c:v>
                </c:pt>
                <c:pt idx="12">
                  <c:v>1097</c:v>
                </c:pt>
                <c:pt idx="13">
                  <c:v>688</c:v>
                </c:pt>
                <c:pt idx="14">
                  <c:v>901</c:v>
                </c:pt>
                <c:pt idx="15">
                  <c:v>1084</c:v>
                </c:pt>
                <c:pt idx="16">
                  <c:v>688</c:v>
                </c:pt>
                <c:pt idx="17">
                  <c:v>801</c:v>
                </c:pt>
                <c:pt idx="18">
                  <c:v>920</c:v>
                </c:pt>
                <c:pt idx="19">
                  <c:v>683</c:v>
                </c:pt>
                <c:pt idx="20">
                  <c:v>1001</c:v>
                </c:pt>
                <c:pt idx="21">
                  <c:v>882</c:v>
                </c:pt>
                <c:pt idx="22">
                  <c:v>755</c:v>
                </c:pt>
                <c:pt idx="23">
                  <c:v>922</c:v>
                </c:pt>
                <c:pt idx="24">
                  <c:v>1479</c:v>
                </c:pt>
                <c:pt idx="25">
                  <c:v>729</c:v>
                </c:pt>
                <c:pt idx="26">
                  <c:v>0</c:v>
                </c:pt>
                <c:pt idx="27">
                  <c:v>1834</c:v>
                </c:pt>
                <c:pt idx="28">
                  <c:v>773</c:v>
                </c:pt>
                <c:pt idx="29">
                  <c:v>0</c:v>
                </c:pt>
                <c:pt idx="30">
                  <c:v>2867</c:v>
                </c:pt>
                <c:pt idx="31">
                  <c:v>1405</c:v>
                </c:pt>
                <c:pt idx="32">
                  <c:v>0</c:v>
                </c:pt>
                <c:pt idx="33">
                  <c:v>1563</c:v>
                </c:pt>
                <c:pt idx="34">
                  <c:v>882</c:v>
                </c:pt>
                <c:pt idx="3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3C-46B7-B730-E4E81DA8F2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651326847"/>
        <c:axId val="651326431"/>
      </c:barChart>
      <c:catAx>
        <c:axId val="65132684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651326431"/>
        <c:crosses val="autoZero"/>
        <c:auto val="1"/>
        <c:lblAlgn val="ctr"/>
        <c:lblOffset val="100"/>
        <c:noMultiLvlLbl val="0"/>
      </c:catAx>
      <c:valAx>
        <c:axId val="651326431"/>
        <c:scaling>
          <c:orientation val="minMax"/>
          <c:max val="3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651326847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 sz="1800" b="1"/>
              <a:t>REGION</a:t>
            </a:r>
            <a:r>
              <a:rPr lang="es-MX" sz="1800" b="1" baseline="0"/>
              <a:t> NAUCALPAN</a:t>
            </a:r>
            <a:endParaRPr lang="es-MX" sz="1800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'MUNICIPIOS M'!$B$105</c:f>
              <c:strCache>
                <c:ptCount val="1"/>
                <c:pt idx="0">
                  <c:v>HUIXQUILUCAN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'MUNICIPIOS M'!$C$103:$AL$104</c:f>
              <c:multiLvlStrCache>
                <c:ptCount val="36"/>
                <c:lvl>
                  <c:pt idx="0">
                    <c:v>19</c:v>
                  </c:pt>
                  <c:pt idx="1">
                    <c:v>20</c:v>
                  </c:pt>
                  <c:pt idx="2">
                    <c:v>21</c:v>
                  </c:pt>
                  <c:pt idx="3">
                    <c:v>19</c:v>
                  </c:pt>
                  <c:pt idx="4">
                    <c:v>20</c:v>
                  </c:pt>
                  <c:pt idx="5">
                    <c:v>21</c:v>
                  </c:pt>
                  <c:pt idx="6">
                    <c:v>19</c:v>
                  </c:pt>
                  <c:pt idx="7">
                    <c:v>20</c:v>
                  </c:pt>
                  <c:pt idx="8">
                    <c:v>21</c:v>
                  </c:pt>
                  <c:pt idx="9">
                    <c:v>19</c:v>
                  </c:pt>
                  <c:pt idx="10">
                    <c:v>20</c:v>
                  </c:pt>
                  <c:pt idx="11">
                    <c:v>21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19</c:v>
                  </c:pt>
                  <c:pt idx="16">
                    <c:v>20</c:v>
                  </c:pt>
                  <c:pt idx="17">
                    <c:v>21</c:v>
                  </c:pt>
                  <c:pt idx="18">
                    <c:v>19</c:v>
                  </c:pt>
                  <c:pt idx="19">
                    <c:v>20</c:v>
                  </c:pt>
                  <c:pt idx="20">
                    <c:v>21</c:v>
                  </c:pt>
                  <c:pt idx="21">
                    <c:v>19</c:v>
                  </c:pt>
                  <c:pt idx="22">
                    <c:v>20</c:v>
                  </c:pt>
                  <c:pt idx="23">
                    <c:v>21</c:v>
                  </c:pt>
                  <c:pt idx="24">
                    <c:v>19</c:v>
                  </c:pt>
                  <c:pt idx="25">
                    <c:v>20</c:v>
                  </c:pt>
                  <c:pt idx="26">
                    <c:v>21</c:v>
                  </c:pt>
                  <c:pt idx="27">
                    <c:v>19</c:v>
                  </c:pt>
                  <c:pt idx="28">
                    <c:v>20</c:v>
                  </c:pt>
                  <c:pt idx="29">
                    <c:v>21</c:v>
                  </c:pt>
                  <c:pt idx="30">
                    <c:v>19</c:v>
                  </c:pt>
                  <c:pt idx="31">
                    <c:v>20</c:v>
                  </c:pt>
                  <c:pt idx="32">
                    <c:v>21</c:v>
                  </c:pt>
                  <c:pt idx="33">
                    <c:v>19</c:v>
                  </c:pt>
                  <c:pt idx="34">
                    <c:v>20</c:v>
                  </c:pt>
                  <c:pt idx="35">
                    <c:v>21</c:v>
                  </c:pt>
                </c:lvl>
                <c:lvl>
                  <c:pt idx="0">
                    <c:v>enero</c:v>
                  </c:pt>
                  <c:pt idx="3">
                    <c:v>febrero</c:v>
                  </c:pt>
                  <c:pt idx="6">
                    <c:v>marzo</c:v>
                  </c:pt>
                  <c:pt idx="9">
                    <c:v>abril</c:v>
                  </c:pt>
                  <c:pt idx="12">
                    <c:v>mayo</c:v>
                  </c:pt>
                  <c:pt idx="15">
                    <c:v>junio</c:v>
                  </c:pt>
                  <c:pt idx="18">
                    <c:v>julio</c:v>
                  </c:pt>
                  <c:pt idx="21">
                    <c:v>agosto</c:v>
                  </c:pt>
                  <c:pt idx="24">
                    <c:v>septiembre</c:v>
                  </c:pt>
                  <c:pt idx="27">
                    <c:v>octubre</c:v>
                  </c:pt>
                  <c:pt idx="30">
                    <c:v>noviembre</c:v>
                  </c:pt>
                  <c:pt idx="33">
                    <c:v>diciembre</c:v>
                  </c:pt>
                </c:lvl>
              </c:multiLvlStrCache>
            </c:multiLvlStrRef>
          </c:cat>
          <c:val>
            <c:numRef>
              <c:f>'MUNICIPIOS M'!$C$105:$AL$105</c:f>
              <c:numCache>
                <c:formatCode>_-* #,##0_-;\-* #,##0_-;_-* "-"??_-;_-@_-</c:formatCode>
                <c:ptCount val="36"/>
                <c:pt idx="0">
                  <c:v>378</c:v>
                </c:pt>
                <c:pt idx="1">
                  <c:v>307</c:v>
                </c:pt>
                <c:pt idx="2">
                  <c:v>216</c:v>
                </c:pt>
                <c:pt idx="3">
                  <c:v>329</c:v>
                </c:pt>
                <c:pt idx="4">
                  <c:v>299</c:v>
                </c:pt>
                <c:pt idx="5">
                  <c:v>295</c:v>
                </c:pt>
                <c:pt idx="6">
                  <c:v>212</c:v>
                </c:pt>
                <c:pt idx="7">
                  <c:v>39</c:v>
                </c:pt>
                <c:pt idx="8">
                  <c:v>379</c:v>
                </c:pt>
                <c:pt idx="9">
                  <c:v>324</c:v>
                </c:pt>
                <c:pt idx="10">
                  <c:v>80</c:v>
                </c:pt>
                <c:pt idx="11">
                  <c:v>292</c:v>
                </c:pt>
                <c:pt idx="12">
                  <c:v>364</c:v>
                </c:pt>
                <c:pt idx="13">
                  <c:v>187</c:v>
                </c:pt>
                <c:pt idx="14">
                  <c:v>273</c:v>
                </c:pt>
                <c:pt idx="15">
                  <c:v>353</c:v>
                </c:pt>
                <c:pt idx="16">
                  <c:v>187</c:v>
                </c:pt>
                <c:pt idx="17">
                  <c:v>315</c:v>
                </c:pt>
                <c:pt idx="18">
                  <c:v>401</c:v>
                </c:pt>
                <c:pt idx="19">
                  <c:v>211</c:v>
                </c:pt>
                <c:pt idx="20">
                  <c:v>330</c:v>
                </c:pt>
                <c:pt idx="21">
                  <c:v>402</c:v>
                </c:pt>
                <c:pt idx="22">
                  <c:v>231</c:v>
                </c:pt>
                <c:pt idx="23">
                  <c:v>338</c:v>
                </c:pt>
                <c:pt idx="24">
                  <c:v>338</c:v>
                </c:pt>
                <c:pt idx="25">
                  <c:v>241</c:v>
                </c:pt>
                <c:pt idx="26">
                  <c:v>0</c:v>
                </c:pt>
                <c:pt idx="27">
                  <c:v>338</c:v>
                </c:pt>
                <c:pt idx="28">
                  <c:v>252</c:v>
                </c:pt>
                <c:pt idx="29">
                  <c:v>0</c:v>
                </c:pt>
                <c:pt idx="30">
                  <c:v>409</c:v>
                </c:pt>
                <c:pt idx="31">
                  <c:v>277</c:v>
                </c:pt>
                <c:pt idx="32">
                  <c:v>0</c:v>
                </c:pt>
                <c:pt idx="33">
                  <c:v>352</c:v>
                </c:pt>
                <c:pt idx="34">
                  <c:v>271</c:v>
                </c:pt>
                <c:pt idx="3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6A-49A8-A8C0-8FF76427D157}"/>
            </c:ext>
          </c:extLst>
        </c:ser>
        <c:ser>
          <c:idx val="1"/>
          <c:order val="1"/>
          <c:tx>
            <c:strRef>
              <c:f>'MUNICIPIOS M'!$B$106</c:f>
              <c:strCache>
                <c:ptCount val="1"/>
                <c:pt idx="0">
                  <c:v>NAUCALPAN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'MUNICIPIOS M'!$C$103:$AL$104</c:f>
              <c:multiLvlStrCache>
                <c:ptCount val="36"/>
                <c:lvl>
                  <c:pt idx="0">
                    <c:v>19</c:v>
                  </c:pt>
                  <c:pt idx="1">
                    <c:v>20</c:v>
                  </c:pt>
                  <c:pt idx="2">
                    <c:v>21</c:v>
                  </c:pt>
                  <c:pt idx="3">
                    <c:v>19</c:v>
                  </c:pt>
                  <c:pt idx="4">
                    <c:v>20</c:v>
                  </c:pt>
                  <c:pt idx="5">
                    <c:v>21</c:v>
                  </c:pt>
                  <c:pt idx="6">
                    <c:v>19</c:v>
                  </c:pt>
                  <c:pt idx="7">
                    <c:v>20</c:v>
                  </c:pt>
                  <c:pt idx="8">
                    <c:v>21</c:v>
                  </c:pt>
                  <c:pt idx="9">
                    <c:v>19</c:v>
                  </c:pt>
                  <c:pt idx="10">
                    <c:v>20</c:v>
                  </c:pt>
                  <c:pt idx="11">
                    <c:v>21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19</c:v>
                  </c:pt>
                  <c:pt idx="16">
                    <c:v>20</c:v>
                  </c:pt>
                  <c:pt idx="17">
                    <c:v>21</c:v>
                  </c:pt>
                  <c:pt idx="18">
                    <c:v>19</c:v>
                  </c:pt>
                  <c:pt idx="19">
                    <c:v>20</c:v>
                  </c:pt>
                  <c:pt idx="20">
                    <c:v>21</c:v>
                  </c:pt>
                  <c:pt idx="21">
                    <c:v>19</c:v>
                  </c:pt>
                  <c:pt idx="22">
                    <c:v>20</c:v>
                  </c:pt>
                  <c:pt idx="23">
                    <c:v>21</c:v>
                  </c:pt>
                  <c:pt idx="24">
                    <c:v>19</c:v>
                  </c:pt>
                  <c:pt idx="25">
                    <c:v>20</c:v>
                  </c:pt>
                  <c:pt idx="26">
                    <c:v>21</c:v>
                  </c:pt>
                  <c:pt idx="27">
                    <c:v>19</c:v>
                  </c:pt>
                  <c:pt idx="28">
                    <c:v>20</c:v>
                  </c:pt>
                  <c:pt idx="29">
                    <c:v>21</c:v>
                  </c:pt>
                  <c:pt idx="30">
                    <c:v>19</c:v>
                  </c:pt>
                  <c:pt idx="31">
                    <c:v>20</c:v>
                  </c:pt>
                  <c:pt idx="32">
                    <c:v>21</c:v>
                  </c:pt>
                  <c:pt idx="33">
                    <c:v>19</c:v>
                  </c:pt>
                  <c:pt idx="34">
                    <c:v>20</c:v>
                  </c:pt>
                  <c:pt idx="35">
                    <c:v>21</c:v>
                  </c:pt>
                </c:lvl>
                <c:lvl>
                  <c:pt idx="0">
                    <c:v>enero</c:v>
                  </c:pt>
                  <c:pt idx="3">
                    <c:v>febrero</c:v>
                  </c:pt>
                  <c:pt idx="6">
                    <c:v>marzo</c:v>
                  </c:pt>
                  <c:pt idx="9">
                    <c:v>abril</c:v>
                  </c:pt>
                  <c:pt idx="12">
                    <c:v>mayo</c:v>
                  </c:pt>
                  <c:pt idx="15">
                    <c:v>junio</c:v>
                  </c:pt>
                  <c:pt idx="18">
                    <c:v>julio</c:v>
                  </c:pt>
                  <c:pt idx="21">
                    <c:v>agosto</c:v>
                  </c:pt>
                  <c:pt idx="24">
                    <c:v>septiembre</c:v>
                  </c:pt>
                  <c:pt idx="27">
                    <c:v>octubre</c:v>
                  </c:pt>
                  <c:pt idx="30">
                    <c:v>noviembre</c:v>
                  </c:pt>
                  <c:pt idx="33">
                    <c:v>diciembre</c:v>
                  </c:pt>
                </c:lvl>
              </c:multiLvlStrCache>
            </c:multiLvlStrRef>
          </c:cat>
          <c:val>
            <c:numRef>
              <c:f>'MUNICIPIOS M'!$C$106:$AL$106</c:f>
              <c:numCache>
                <c:formatCode>_-* #,##0_-;\-* #,##0_-;_-* "-"??_-;_-@_-</c:formatCode>
                <c:ptCount val="36"/>
                <c:pt idx="0">
                  <c:v>1160</c:v>
                </c:pt>
                <c:pt idx="1">
                  <c:v>1097</c:v>
                </c:pt>
                <c:pt idx="2">
                  <c:v>964</c:v>
                </c:pt>
                <c:pt idx="3">
                  <c:v>1292</c:v>
                </c:pt>
                <c:pt idx="4">
                  <c:v>1148</c:v>
                </c:pt>
                <c:pt idx="5">
                  <c:v>1006</c:v>
                </c:pt>
                <c:pt idx="6">
                  <c:v>601</c:v>
                </c:pt>
                <c:pt idx="7">
                  <c:v>253</c:v>
                </c:pt>
                <c:pt idx="8">
                  <c:v>1052</c:v>
                </c:pt>
                <c:pt idx="9">
                  <c:v>1319</c:v>
                </c:pt>
                <c:pt idx="10">
                  <c:v>482</c:v>
                </c:pt>
                <c:pt idx="11">
                  <c:v>1141</c:v>
                </c:pt>
                <c:pt idx="12">
                  <c:v>1339</c:v>
                </c:pt>
                <c:pt idx="13">
                  <c:v>836</c:v>
                </c:pt>
                <c:pt idx="14">
                  <c:v>1000</c:v>
                </c:pt>
                <c:pt idx="15">
                  <c:v>1295</c:v>
                </c:pt>
                <c:pt idx="16">
                  <c:v>836</c:v>
                </c:pt>
                <c:pt idx="17">
                  <c:v>1050</c:v>
                </c:pt>
                <c:pt idx="18">
                  <c:v>1338</c:v>
                </c:pt>
                <c:pt idx="19">
                  <c:v>845</c:v>
                </c:pt>
                <c:pt idx="20">
                  <c:v>945</c:v>
                </c:pt>
                <c:pt idx="21">
                  <c:v>1277</c:v>
                </c:pt>
                <c:pt idx="22">
                  <c:v>1066</c:v>
                </c:pt>
                <c:pt idx="23">
                  <c:v>959</c:v>
                </c:pt>
                <c:pt idx="24">
                  <c:v>1073</c:v>
                </c:pt>
                <c:pt idx="25">
                  <c:v>1013</c:v>
                </c:pt>
                <c:pt idx="26">
                  <c:v>0</c:v>
                </c:pt>
                <c:pt idx="27">
                  <c:v>1280</c:v>
                </c:pt>
                <c:pt idx="28">
                  <c:v>1253</c:v>
                </c:pt>
                <c:pt idx="29">
                  <c:v>0</c:v>
                </c:pt>
                <c:pt idx="30">
                  <c:v>1429</c:v>
                </c:pt>
                <c:pt idx="31">
                  <c:v>1267</c:v>
                </c:pt>
                <c:pt idx="32">
                  <c:v>0</c:v>
                </c:pt>
                <c:pt idx="33">
                  <c:v>1348</c:v>
                </c:pt>
                <c:pt idx="34">
                  <c:v>1239</c:v>
                </c:pt>
                <c:pt idx="3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6A-49A8-A8C0-8FF76427D157}"/>
            </c:ext>
          </c:extLst>
        </c:ser>
        <c:ser>
          <c:idx val="2"/>
          <c:order val="2"/>
          <c:tx>
            <c:strRef>
              <c:f>'MUNICIPIOS M'!$B$107</c:f>
              <c:strCache>
                <c:ptCount val="1"/>
                <c:pt idx="0">
                  <c:v>XONACATLÁN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multiLvlStrRef>
              <c:f>'MUNICIPIOS M'!$C$103:$AL$104</c:f>
              <c:multiLvlStrCache>
                <c:ptCount val="36"/>
                <c:lvl>
                  <c:pt idx="0">
                    <c:v>19</c:v>
                  </c:pt>
                  <c:pt idx="1">
                    <c:v>20</c:v>
                  </c:pt>
                  <c:pt idx="2">
                    <c:v>21</c:v>
                  </c:pt>
                  <c:pt idx="3">
                    <c:v>19</c:v>
                  </c:pt>
                  <c:pt idx="4">
                    <c:v>20</c:v>
                  </c:pt>
                  <c:pt idx="5">
                    <c:v>21</c:v>
                  </c:pt>
                  <c:pt idx="6">
                    <c:v>19</c:v>
                  </c:pt>
                  <c:pt idx="7">
                    <c:v>20</c:v>
                  </c:pt>
                  <c:pt idx="8">
                    <c:v>21</c:v>
                  </c:pt>
                  <c:pt idx="9">
                    <c:v>19</c:v>
                  </c:pt>
                  <c:pt idx="10">
                    <c:v>20</c:v>
                  </c:pt>
                  <c:pt idx="11">
                    <c:v>21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19</c:v>
                  </c:pt>
                  <c:pt idx="16">
                    <c:v>20</c:v>
                  </c:pt>
                  <c:pt idx="17">
                    <c:v>21</c:v>
                  </c:pt>
                  <c:pt idx="18">
                    <c:v>19</c:v>
                  </c:pt>
                  <c:pt idx="19">
                    <c:v>20</c:v>
                  </c:pt>
                  <c:pt idx="20">
                    <c:v>21</c:v>
                  </c:pt>
                  <c:pt idx="21">
                    <c:v>19</c:v>
                  </c:pt>
                  <c:pt idx="22">
                    <c:v>20</c:v>
                  </c:pt>
                  <c:pt idx="23">
                    <c:v>21</c:v>
                  </c:pt>
                  <c:pt idx="24">
                    <c:v>19</c:v>
                  </c:pt>
                  <c:pt idx="25">
                    <c:v>20</c:v>
                  </c:pt>
                  <c:pt idx="26">
                    <c:v>21</c:v>
                  </c:pt>
                  <c:pt idx="27">
                    <c:v>19</c:v>
                  </c:pt>
                  <c:pt idx="28">
                    <c:v>20</c:v>
                  </c:pt>
                  <c:pt idx="29">
                    <c:v>21</c:v>
                  </c:pt>
                  <c:pt idx="30">
                    <c:v>19</c:v>
                  </c:pt>
                  <c:pt idx="31">
                    <c:v>20</c:v>
                  </c:pt>
                  <c:pt idx="32">
                    <c:v>21</c:v>
                  </c:pt>
                  <c:pt idx="33">
                    <c:v>19</c:v>
                  </c:pt>
                  <c:pt idx="34">
                    <c:v>20</c:v>
                  </c:pt>
                  <c:pt idx="35">
                    <c:v>21</c:v>
                  </c:pt>
                </c:lvl>
                <c:lvl>
                  <c:pt idx="0">
                    <c:v>enero</c:v>
                  </c:pt>
                  <c:pt idx="3">
                    <c:v>febrero</c:v>
                  </c:pt>
                  <c:pt idx="6">
                    <c:v>marzo</c:v>
                  </c:pt>
                  <c:pt idx="9">
                    <c:v>abril</c:v>
                  </c:pt>
                  <c:pt idx="12">
                    <c:v>mayo</c:v>
                  </c:pt>
                  <c:pt idx="15">
                    <c:v>junio</c:v>
                  </c:pt>
                  <c:pt idx="18">
                    <c:v>julio</c:v>
                  </c:pt>
                  <c:pt idx="21">
                    <c:v>agosto</c:v>
                  </c:pt>
                  <c:pt idx="24">
                    <c:v>septiembre</c:v>
                  </c:pt>
                  <c:pt idx="27">
                    <c:v>octubre</c:v>
                  </c:pt>
                  <c:pt idx="30">
                    <c:v>noviembre</c:v>
                  </c:pt>
                  <c:pt idx="33">
                    <c:v>diciembre</c:v>
                  </c:pt>
                </c:lvl>
              </c:multiLvlStrCache>
            </c:multiLvlStrRef>
          </c:cat>
          <c:val>
            <c:numRef>
              <c:f>'MUNICIPIOS M'!$C$107:$AL$107</c:f>
              <c:numCache>
                <c:formatCode>_-* #,##0_-;\-* #,##0_-;_-* "-"??_-;_-@_-</c:formatCode>
                <c:ptCount val="36"/>
                <c:pt idx="0">
                  <c:v>17</c:v>
                </c:pt>
                <c:pt idx="1">
                  <c:v>24</c:v>
                </c:pt>
                <c:pt idx="2">
                  <c:v>19</c:v>
                </c:pt>
                <c:pt idx="3">
                  <c:v>18</c:v>
                </c:pt>
                <c:pt idx="4">
                  <c:v>25</c:v>
                </c:pt>
                <c:pt idx="5">
                  <c:v>19</c:v>
                </c:pt>
                <c:pt idx="6">
                  <c:v>5</c:v>
                </c:pt>
                <c:pt idx="7">
                  <c:v>0</c:v>
                </c:pt>
                <c:pt idx="8">
                  <c:v>23</c:v>
                </c:pt>
                <c:pt idx="9">
                  <c:v>24</c:v>
                </c:pt>
                <c:pt idx="10">
                  <c:v>11</c:v>
                </c:pt>
                <c:pt idx="11">
                  <c:v>20</c:v>
                </c:pt>
                <c:pt idx="12">
                  <c:v>19</c:v>
                </c:pt>
                <c:pt idx="13">
                  <c:v>19</c:v>
                </c:pt>
                <c:pt idx="14">
                  <c:v>18</c:v>
                </c:pt>
                <c:pt idx="15">
                  <c:v>19</c:v>
                </c:pt>
                <c:pt idx="16">
                  <c:v>19</c:v>
                </c:pt>
                <c:pt idx="17">
                  <c:v>12</c:v>
                </c:pt>
                <c:pt idx="18">
                  <c:v>26</c:v>
                </c:pt>
                <c:pt idx="19">
                  <c:v>15</c:v>
                </c:pt>
                <c:pt idx="20">
                  <c:v>9</c:v>
                </c:pt>
                <c:pt idx="21">
                  <c:v>26</c:v>
                </c:pt>
                <c:pt idx="22">
                  <c:v>22</c:v>
                </c:pt>
                <c:pt idx="23">
                  <c:v>26</c:v>
                </c:pt>
                <c:pt idx="24">
                  <c:v>15</c:v>
                </c:pt>
                <c:pt idx="25">
                  <c:v>16</c:v>
                </c:pt>
                <c:pt idx="26">
                  <c:v>0</c:v>
                </c:pt>
                <c:pt idx="27">
                  <c:v>31</c:v>
                </c:pt>
                <c:pt idx="28">
                  <c:v>8</c:v>
                </c:pt>
                <c:pt idx="29">
                  <c:v>0</c:v>
                </c:pt>
                <c:pt idx="30">
                  <c:v>18</c:v>
                </c:pt>
                <c:pt idx="31">
                  <c:v>20</c:v>
                </c:pt>
                <c:pt idx="32">
                  <c:v>0</c:v>
                </c:pt>
                <c:pt idx="33">
                  <c:v>33</c:v>
                </c:pt>
                <c:pt idx="34">
                  <c:v>22</c:v>
                </c:pt>
                <c:pt idx="3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06A-49A8-A8C0-8FF76427D1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651326847"/>
        <c:axId val="651326431"/>
      </c:barChart>
      <c:catAx>
        <c:axId val="65132684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651326431"/>
        <c:crosses val="autoZero"/>
        <c:auto val="1"/>
        <c:lblAlgn val="ctr"/>
        <c:lblOffset val="100"/>
        <c:noMultiLvlLbl val="0"/>
      </c:catAx>
      <c:valAx>
        <c:axId val="651326431"/>
        <c:scaling>
          <c:orientation val="minMax"/>
          <c:max val="3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651326847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 sz="1800" b="1"/>
              <a:t>REGION</a:t>
            </a:r>
            <a:r>
              <a:rPr lang="es-MX" sz="1800" b="1" baseline="0"/>
              <a:t> C.IZCALLI</a:t>
            </a:r>
            <a:endParaRPr lang="es-MX" sz="1800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'MUNICIPIOS M'!$B$140</c:f>
              <c:strCache>
                <c:ptCount val="1"/>
                <c:pt idx="0">
                  <c:v>ATIZAPÁN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'MUNICIPIOS M'!$C$138:$AL$139</c:f>
              <c:multiLvlStrCache>
                <c:ptCount val="36"/>
                <c:lvl>
                  <c:pt idx="0">
                    <c:v>19</c:v>
                  </c:pt>
                  <c:pt idx="1">
                    <c:v>20</c:v>
                  </c:pt>
                  <c:pt idx="2">
                    <c:v>21</c:v>
                  </c:pt>
                  <c:pt idx="3">
                    <c:v>19</c:v>
                  </c:pt>
                  <c:pt idx="4">
                    <c:v>20</c:v>
                  </c:pt>
                  <c:pt idx="5">
                    <c:v>21</c:v>
                  </c:pt>
                  <c:pt idx="6">
                    <c:v>19</c:v>
                  </c:pt>
                  <c:pt idx="7">
                    <c:v>20</c:v>
                  </c:pt>
                  <c:pt idx="8">
                    <c:v>21</c:v>
                  </c:pt>
                  <c:pt idx="9">
                    <c:v>19</c:v>
                  </c:pt>
                  <c:pt idx="10">
                    <c:v>20</c:v>
                  </c:pt>
                  <c:pt idx="11">
                    <c:v>21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19</c:v>
                  </c:pt>
                  <c:pt idx="16">
                    <c:v>20</c:v>
                  </c:pt>
                  <c:pt idx="17">
                    <c:v>21</c:v>
                  </c:pt>
                  <c:pt idx="18">
                    <c:v>19</c:v>
                  </c:pt>
                  <c:pt idx="19">
                    <c:v>20</c:v>
                  </c:pt>
                  <c:pt idx="20">
                    <c:v>21</c:v>
                  </c:pt>
                  <c:pt idx="21">
                    <c:v>19</c:v>
                  </c:pt>
                  <c:pt idx="22">
                    <c:v>20</c:v>
                  </c:pt>
                  <c:pt idx="23">
                    <c:v>21</c:v>
                  </c:pt>
                  <c:pt idx="24">
                    <c:v>19</c:v>
                  </c:pt>
                  <c:pt idx="25">
                    <c:v>20</c:v>
                  </c:pt>
                  <c:pt idx="26">
                    <c:v>21</c:v>
                  </c:pt>
                  <c:pt idx="27">
                    <c:v>19</c:v>
                  </c:pt>
                  <c:pt idx="28">
                    <c:v>20</c:v>
                  </c:pt>
                  <c:pt idx="29">
                    <c:v>21</c:v>
                  </c:pt>
                  <c:pt idx="30">
                    <c:v>19</c:v>
                  </c:pt>
                  <c:pt idx="31">
                    <c:v>20</c:v>
                  </c:pt>
                  <c:pt idx="32">
                    <c:v>21</c:v>
                  </c:pt>
                  <c:pt idx="33">
                    <c:v>19</c:v>
                  </c:pt>
                  <c:pt idx="34">
                    <c:v>20</c:v>
                  </c:pt>
                  <c:pt idx="35">
                    <c:v>21</c:v>
                  </c:pt>
                </c:lvl>
                <c:lvl>
                  <c:pt idx="0">
                    <c:v>enero</c:v>
                  </c:pt>
                  <c:pt idx="3">
                    <c:v>febrero</c:v>
                  </c:pt>
                  <c:pt idx="6">
                    <c:v>marzo</c:v>
                  </c:pt>
                  <c:pt idx="9">
                    <c:v>abril</c:v>
                  </c:pt>
                  <c:pt idx="12">
                    <c:v>mayo</c:v>
                  </c:pt>
                  <c:pt idx="15">
                    <c:v>junio</c:v>
                  </c:pt>
                  <c:pt idx="18">
                    <c:v>julio</c:v>
                  </c:pt>
                  <c:pt idx="21">
                    <c:v>agosto</c:v>
                  </c:pt>
                  <c:pt idx="24">
                    <c:v>septiembre</c:v>
                  </c:pt>
                  <c:pt idx="27">
                    <c:v>octubre</c:v>
                  </c:pt>
                  <c:pt idx="30">
                    <c:v>noviembre</c:v>
                  </c:pt>
                  <c:pt idx="33">
                    <c:v>diciembre</c:v>
                  </c:pt>
                </c:lvl>
              </c:multiLvlStrCache>
            </c:multiLvlStrRef>
          </c:cat>
          <c:val>
            <c:numRef>
              <c:f>'MUNICIPIOS M'!$C$140:$AL$140</c:f>
              <c:numCache>
                <c:formatCode>_-* #,##0_-;\-* #,##0_-;_-* "-"??_-;_-@_-</c:formatCode>
                <c:ptCount val="36"/>
                <c:pt idx="0">
                  <c:v>658</c:v>
                </c:pt>
                <c:pt idx="1">
                  <c:v>602</c:v>
                </c:pt>
                <c:pt idx="2">
                  <c:v>446</c:v>
                </c:pt>
                <c:pt idx="3">
                  <c:v>572</c:v>
                </c:pt>
                <c:pt idx="4">
                  <c:v>477</c:v>
                </c:pt>
                <c:pt idx="5">
                  <c:v>531</c:v>
                </c:pt>
                <c:pt idx="6">
                  <c:v>295</c:v>
                </c:pt>
                <c:pt idx="7">
                  <c:v>64</c:v>
                </c:pt>
                <c:pt idx="8">
                  <c:v>623</c:v>
                </c:pt>
                <c:pt idx="9">
                  <c:v>669</c:v>
                </c:pt>
                <c:pt idx="10">
                  <c:v>245</c:v>
                </c:pt>
                <c:pt idx="11">
                  <c:v>599</c:v>
                </c:pt>
                <c:pt idx="12">
                  <c:v>630</c:v>
                </c:pt>
                <c:pt idx="13">
                  <c:v>340</c:v>
                </c:pt>
                <c:pt idx="14">
                  <c:v>574</c:v>
                </c:pt>
                <c:pt idx="15">
                  <c:v>657</c:v>
                </c:pt>
                <c:pt idx="16">
                  <c:v>340</c:v>
                </c:pt>
                <c:pt idx="17">
                  <c:v>574</c:v>
                </c:pt>
                <c:pt idx="18">
                  <c:v>569</c:v>
                </c:pt>
                <c:pt idx="19">
                  <c:v>363</c:v>
                </c:pt>
                <c:pt idx="20">
                  <c:v>552</c:v>
                </c:pt>
                <c:pt idx="21">
                  <c:v>617</c:v>
                </c:pt>
                <c:pt idx="22">
                  <c:v>469</c:v>
                </c:pt>
                <c:pt idx="23">
                  <c:v>549</c:v>
                </c:pt>
                <c:pt idx="24">
                  <c:v>578</c:v>
                </c:pt>
                <c:pt idx="25">
                  <c:v>424</c:v>
                </c:pt>
                <c:pt idx="26">
                  <c:v>0</c:v>
                </c:pt>
                <c:pt idx="27">
                  <c:v>624</c:v>
                </c:pt>
                <c:pt idx="28">
                  <c:v>515</c:v>
                </c:pt>
                <c:pt idx="29">
                  <c:v>0</c:v>
                </c:pt>
                <c:pt idx="30">
                  <c:v>699</c:v>
                </c:pt>
                <c:pt idx="31">
                  <c:v>548</c:v>
                </c:pt>
                <c:pt idx="32">
                  <c:v>0</c:v>
                </c:pt>
                <c:pt idx="33">
                  <c:v>850</c:v>
                </c:pt>
                <c:pt idx="34">
                  <c:v>508</c:v>
                </c:pt>
                <c:pt idx="3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4D-41F9-A0D1-0109565C3F1A}"/>
            </c:ext>
          </c:extLst>
        </c:ser>
        <c:ser>
          <c:idx val="1"/>
          <c:order val="1"/>
          <c:tx>
            <c:strRef>
              <c:f>'MUNICIPIOS M'!$B$141</c:f>
              <c:strCache>
                <c:ptCount val="1"/>
                <c:pt idx="0">
                  <c:v>C IZCALLI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'MUNICIPIOS M'!$C$138:$AL$139</c:f>
              <c:multiLvlStrCache>
                <c:ptCount val="36"/>
                <c:lvl>
                  <c:pt idx="0">
                    <c:v>19</c:v>
                  </c:pt>
                  <c:pt idx="1">
                    <c:v>20</c:v>
                  </c:pt>
                  <c:pt idx="2">
                    <c:v>21</c:v>
                  </c:pt>
                  <c:pt idx="3">
                    <c:v>19</c:v>
                  </c:pt>
                  <c:pt idx="4">
                    <c:v>20</c:v>
                  </c:pt>
                  <c:pt idx="5">
                    <c:v>21</c:v>
                  </c:pt>
                  <c:pt idx="6">
                    <c:v>19</c:v>
                  </c:pt>
                  <c:pt idx="7">
                    <c:v>20</c:v>
                  </c:pt>
                  <c:pt idx="8">
                    <c:v>21</c:v>
                  </c:pt>
                  <c:pt idx="9">
                    <c:v>19</c:v>
                  </c:pt>
                  <c:pt idx="10">
                    <c:v>20</c:v>
                  </c:pt>
                  <c:pt idx="11">
                    <c:v>21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19</c:v>
                  </c:pt>
                  <c:pt idx="16">
                    <c:v>20</c:v>
                  </c:pt>
                  <c:pt idx="17">
                    <c:v>21</c:v>
                  </c:pt>
                  <c:pt idx="18">
                    <c:v>19</c:v>
                  </c:pt>
                  <c:pt idx="19">
                    <c:v>20</c:v>
                  </c:pt>
                  <c:pt idx="20">
                    <c:v>21</c:v>
                  </c:pt>
                  <c:pt idx="21">
                    <c:v>19</c:v>
                  </c:pt>
                  <c:pt idx="22">
                    <c:v>20</c:v>
                  </c:pt>
                  <c:pt idx="23">
                    <c:v>21</c:v>
                  </c:pt>
                  <c:pt idx="24">
                    <c:v>19</c:v>
                  </c:pt>
                  <c:pt idx="25">
                    <c:v>20</c:v>
                  </c:pt>
                  <c:pt idx="26">
                    <c:v>21</c:v>
                  </c:pt>
                  <c:pt idx="27">
                    <c:v>19</c:v>
                  </c:pt>
                  <c:pt idx="28">
                    <c:v>20</c:v>
                  </c:pt>
                  <c:pt idx="29">
                    <c:v>21</c:v>
                  </c:pt>
                  <c:pt idx="30">
                    <c:v>19</c:v>
                  </c:pt>
                  <c:pt idx="31">
                    <c:v>20</c:v>
                  </c:pt>
                  <c:pt idx="32">
                    <c:v>21</c:v>
                  </c:pt>
                  <c:pt idx="33">
                    <c:v>19</c:v>
                  </c:pt>
                  <c:pt idx="34">
                    <c:v>20</c:v>
                  </c:pt>
                  <c:pt idx="35">
                    <c:v>21</c:v>
                  </c:pt>
                </c:lvl>
                <c:lvl>
                  <c:pt idx="0">
                    <c:v>enero</c:v>
                  </c:pt>
                  <c:pt idx="3">
                    <c:v>febrero</c:v>
                  </c:pt>
                  <c:pt idx="6">
                    <c:v>marzo</c:v>
                  </c:pt>
                  <c:pt idx="9">
                    <c:v>abril</c:v>
                  </c:pt>
                  <c:pt idx="12">
                    <c:v>mayo</c:v>
                  </c:pt>
                  <c:pt idx="15">
                    <c:v>junio</c:v>
                  </c:pt>
                  <c:pt idx="18">
                    <c:v>julio</c:v>
                  </c:pt>
                  <c:pt idx="21">
                    <c:v>agosto</c:v>
                  </c:pt>
                  <c:pt idx="24">
                    <c:v>septiembre</c:v>
                  </c:pt>
                  <c:pt idx="27">
                    <c:v>octubre</c:v>
                  </c:pt>
                  <c:pt idx="30">
                    <c:v>noviembre</c:v>
                  </c:pt>
                  <c:pt idx="33">
                    <c:v>diciembre</c:v>
                  </c:pt>
                </c:lvl>
              </c:multiLvlStrCache>
            </c:multiLvlStrRef>
          </c:cat>
          <c:val>
            <c:numRef>
              <c:f>'MUNICIPIOS M'!$C$141:$AL$141</c:f>
              <c:numCache>
                <c:formatCode>_-* #,##0_-;\-* #,##0_-;_-* "-"??_-;_-@_-</c:formatCode>
                <c:ptCount val="36"/>
                <c:pt idx="0">
                  <c:v>984</c:v>
                </c:pt>
                <c:pt idx="1">
                  <c:v>890</c:v>
                </c:pt>
                <c:pt idx="2">
                  <c:v>603</c:v>
                </c:pt>
                <c:pt idx="3">
                  <c:v>917</c:v>
                </c:pt>
                <c:pt idx="4">
                  <c:v>779</c:v>
                </c:pt>
                <c:pt idx="5">
                  <c:v>716</c:v>
                </c:pt>
                <c:pt idx="6">
                  <c:v>479</c:v>
                </c:pt>
                <c:pt idx="7">
                  <c:v>197</c:v>
                </c:pt>
                <c:pt idx="8">
                  <c:v>818</c:v>
                </c:pt>
                <c:pt idx="9">
                  <c:v>804</c:v>
                </c:pt>
                <c:pt idx="10">
                  <c:v>310</c:v>
                </c:pt>
                <c:pt idx="11">
                  <c:v>720</c:v>
                </c:pt>
                <c:pt idx="12">
                  <c:v>887</c:v>
                </c:pt>
                <c:pt idx="13">
                  <c:v>523</c:v>
                </c:pt>
                <c:pt idx="14">
                  <c:v>799</c:v>
                </c:pt>
                <c:pt idx="15">
                  <c:v>846</c:v>
                </c:pt>
                <c:pt idx="16">
                  <c:v>523</c:v>
                </c:pt>
                <c:pt idx="17">
                  <c:v>731</c:v>
                </c:pt>
                <c:pt idx="18">
                  <c:v>860</c:v>
                </c:pt>
                <c:pt idx="19">
                  <c:v>694</c:v>
                </c:pt>
                <c:pt idx="20">
                  <c:v>747</c:v>
                </c:pt>
                <c:pt idx="21">
                  <c:v>837</c:v>
                </c:pt>
                <c:pt idx="22">
                  <c:v>816</c:v>
                </c:pt>
                <c:pt idx="23">
                  <c:v>659</c:v>
                </c:pt>
                <c:pt idx="24">
                  <c:v>808</c:v>
                </c:pt>
                <c:pt idx="25">
                  <c:v>704</c:v>
                </c:pt>
                <c:pt idx="26">
                  <c:v>0</c:v>
                </c:pt>
                <c:pt idx="27">
                  <c:v>865</c:v>
                </c:pt>
                <c:pt idx="28">
                  <c:v>859</c:v>
                </c:pt>
                <c:pt idx="29">
                  <c:v>0</c:v>
                </c:pt>
                <c:pt idx="30">
                  <c:v>928</c:v>
                </c:pt>
                <c:pt idx="31">
                  <c:v>924</c:v>
                </c:pt>
                <c:pt idx="32">
                  <c:v>0</c:v>
                </c:pt>
                <c:pt idx="33">
                  <c:v>1024</c:v>
                </c:pt>
                <c:pt idx="34">
                  <c:v>942</c:v>
                </c:pt>
                <c:pt idx="3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74D-41F9-A0D1-0109565C3F1A}"/>
            </c:ext>
          </c:extLst>
        </c:ser>
        <c:ser>
          <c:idx val="2"/>
          <c:order val="2"/>
          <c:tx>
            <c:strRef>
              <c:f>'MUNICIPIOS M'!$B$142</c:f>
              <c:strCache>
                <c:ptCount val="1"/>
                <c:pt idx="0">
                  <c:v>N ROMERO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multiLvlStrRef>
              <c:f>'MUNICIPIOS M'!$C$138:$AL$139</c:f>
              <c:multiLvlStrCache>
                <c:ptCount val="36"/>
                <c:lvl>
                  <c:pt idx="0">
                    <c:v>19</c:v>
                  </c:pt>
                  <c:pt idx="1">
                    <c:v>20</c:v>
                  </c:pt>
                  <c:pt idx="2">
                    <c:v>21</c:v>
                  </c:pt>
                  <c:pt idx="3">
                    <c:v>19</c:v>
                  </c:pt>
                  <c:pt idx="4">
                    <c:v>20</c:v>
                  </c:pt>
                  <c:pt idx="5">
                    <c:v>21</c:v>
                  </c:pt>
                  <c:pt idx="6">
                    <c:v>19</c:v>
                  </c:pt>
                  <c:pt idx="7">
                    <c:v>20</c:v>
                  </c:pt>
                  <c:pt idx="8">
                    <c:v>21</c:v>
                  </c:pt>
                  <c:pt idx="9">
                    <c:v>19</c:v>
                  </c:pt>
                  <c:pt idx="10">
                    <c:v>20</c:v>
                  </c:pt>
                  <c:pt idx="11">
                    <c:v>21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19</c:v>
                  </c:pt>
                  <c:pt idx="16">
                    <c:v>20</c:v>
                  </c:pt>
                  <c:pt idx="17">
                    <c:v>21</c:v>
                  </c:pt>
                  <c:pt idx="18">
                    <c:v>19</c:v>
                  </c:pt>
                  <c:pt idx="19">
                    <c:v>20</c:v>
                  </c:pt>
                  <c:pt idx="20">
                    <c:v>21</c:v>
                  </c:pt>
                  <c:pt idx="21">
                    <c:v>19</c:v>
                  </c:pt>
                  <c:pt idx="22">
                    <c:v>20</c:v>
                  </c:pt>
                  <c:pt idx="23">
                    <c:v>21</c:v>
                  </c:pt>
                  <c:pt idx="24">
                    <c:v>19</c:v>
                  </c:pt>
                  <c:pt idx="25">
                    <c:v>20</c:v>
                  </c:pt>
                  <c:pt idx="26">
                    <c:v>21</c:v>
                  </c:pt>
                  <c:pt idx="27">
                    <c:v>19</c:v>
                  </c:pt>
                  <c:pt idx="28">
                    <c:v>20</c:v>
                  </c:pt>
                  <c:pt idx="29">
                    <c:v>21</c:v>
                  </c:pt>
                  <c:pt idx="30">
                    <c:v>19</c:v>
                  </c:pt>
                  <c:pt idx="31">
                    <c:v>20</c:v>
                  </c:pt>
                  <c:pt idx="32">
                    <c:v>21</c:v>
                  </c:pt>
                  <c:pt idx="33">
                    <c:v>19</c:v>
                  </c:pt>
                  <c:pt idx="34">
                    <c:v>20</c:v>
                  </c:pt>
                  <c:pt idx="35">
                    <c:v>21</c:v>
                  </c:pt>
                </c:lvl>
                <c:lvl>
                  <c:pt idx="0">
                    <c:v>enero</c:v>
                  </c:pt>
                  <c:pt idx="3">
                    <c:v>febrero</c:v>
                  </c:pt>
                  <c:pt idx="6">
                    <c:v>marzo</c:v>
                  </c:pt>
                  <c:pt idx="9">
                    <c:v>abril</c:v>
                  </c:pt>
                  <c:pt idx="12">
                    <c:v>mayo</c:v>
                  </c:pt>
                  <c:pt idx="15">
                    <c:v>junio</c:v>
                  </c:pt>
                  <c:pt idx="18">
                    <c:v>julio</c:v>
                  </c:pt>
                  <c:pt idx="21">
                    <c:v>agosto</c:v>
                  </c:pt>
                  <c:pt idx="24">
                    <c:v>septiembre</c:v>
                  </c:pt>
                  <c:pt idx="27">
                    <c:v>octubre</c:v>
                  </c:pt>
                  <c:pt idx="30">
                    <c:v>noviembre</c:v>
                  </c:pt>
                  <c:pt idx="33">
                    <c:v>diciembre</c:v>
                  </c:pt>
                </c:lvl>
              </c:multiLvlStrCache>
            </c:multiLvlStrRef>
          </c:cat>
          <c:val>
            <c:numRef>
              <c:f>'MUNICIPIOS M'!$C$142:$AL$142</c:f>
              <c:numCache>
                <c:formatCode>_-* #,##0_-;\-* #,##0_-;_-* "-"??_-;_-@_-</c:formatCode>
                <c:ptCount val="36"/>
                <c:pt idx="0">
                  <c:v>201</c:v>
                </c:pt>
                <c:pt idx="1">
                  <c:v>190</c:v>
                </c:pt>
                <c:pt idx="2">
                  <c:v>113</c:v>
                </c:pt>
                <c:pt idx="3">
                  <c:v>193</c:v>
                </c:pt>
                <c:pt idx="4">
                  <c:v>192</c:v>
                </c:pt>
                <c:pt idx="5">
                  <c:v>129</c:v>
                </c:pt>
                <c:pt idx="6">
                  <c:v>70</c:v>
                </c:pt>
                <c:pt idx="7">
                  <c:v>6</c:v>
                </c:pt>
                <c:pt idx="8">
                  <c:v>196</c:v>
                </c:pt>
                <c:pt idx="9">
                  <c:v>161</c:v>
                </c:pt>
                <c:pt idx="10">
                  <c:v>73</c:v>
                </c:pt>
                <c:pt idx="11">
                  <c:v>144</c:v>
                </c:pt>
                <c:pt idx="12">
                  <c:v>193</c:v>
                </c:pt>
                <c:pt idx="13">
                  <c:v>130</c:v>
                </c:pt>
                <c:pt idx="14">
                  <c:v>147</c:v>
                </c:pt>
                <c:pt idx="15">
                  <c:v>176</c:v>
                </c:pt>
                <c:pt idx="16">
                  <c:v>130</c:v>
                </c:pt>
                <c:pt idx="17">
                  <c:v>153</c:v>
                </c:pt>
                <c:pt idx="18">
                  <c:v>167</c:v>
                </c:pt>
                <c:pt idx="19">
                  <c:v>147</c:v>
                </c:pt>
                <c:pt idx="20">
                  <c:v>141</c:v>
                </c:pt>
                <c:pt idx="21">
                  <c:v>190</c:v>
                </c:pt>
                <c:pt idx="22">
                  <c:v>150</c:v>
                </c:pt>
                <c:pt idx="23">
                  <c:v>138</c:v>
                </c:pt>
                <c:pt idx="24">
                  <c:v>152</c:v>
                </c:pt>
                <c:pt idx="25">
                  <c:v>139</c:v>
                </c:pt>
                <c:pt idx="26">
                  <c:v>0</c:v>
                </c:pt>
                <c:pt idx="27">
                  <c:v>166</c:v>
                </c:pt>
                <c:pt idx="28">
                  <c:v>168</c:v>
                </c:pt>
                <c:pt idx="29">
                  <c:v>0</c:v>
                </c:pt>
                <c:pt idx="30">
                  <c:v>214</c:v>
                </c:pt>
                <c:pt idx="31">
                  <c:v>173</c:v>
                </c:pt>
                <c:pt idx="32">
                  <c:v>0</c:v>
                </c:pt>
                <c:pt idx="33">
                  <c:v>253</c:v>
                </c:pt>
                <c:pt idx="34">
                  <c:v>182</c:v>
                </c:pt>
                <c:pt idx="3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74D-41F9-A0D1-0109565C3F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651326847"/>
        <c:axId val="651326431"/>
      </c:barChart>
      <c:catAx>
        <c:axId val="65132684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651326431"/>
        <c:crosses val="autoZero"/>
        <c:auto val="1"/>
        <c:lblAlgn val="ctr"/>
        <c:lblOffset val="100"/>
        <c:noMultiLvlLbl val="0"/>
      </c:catAx>
      <c:valAx>
        <c:axId val="651326431"/>
        <c:scaling>
          <c:orientation val="minMax"/>
          <c:max val="3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651326847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 sz="1800" b="1"/>
              <a:t>REGION</a:t>
            </a:r>
            <a:r>
              <a:rPr lang="es-MX" sz="1800" b="1" baseline="0"/>
              <a:t> ORIENTE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'MUNICIPIOS M'!$B$176</c:f>
              <c:strCache>
                <c:ptCount val="1"/>
                <c:pt idx="0">
                  <c:v>ACOLMAN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'MUNICIPIOS M'!$C$174:$AL$175</c:f>
              <c:multiLvlStrCache>
                <c:ptCount val="36"/>
                <c:lvl>
                  <c:pt idx="0">
                    <c:v>19</c:v>
                  </c:pt>
                  <c:pt idx="1">
                    <c:v>20</c:v>
                  </c:pt>
                  <c:pt idx="2">
                    <c:v>21</c:v>
                  </c:pt>
                  <c:pt idx="3">
                    <c:v>19</c:v>
                  </c:pt>
                  <c:pt idx="4">
                    <c:v>20</c:v>
                  </c:pt>
                  <c:pt idx="5">
                    <c:v>21</c:v>
                  </c:pt>
                  <c:pt idx="6">
                    <c:v>19</c:v>
                  </c:pt>
                  <c:pt idx="7">
                    <c:v>20</c:v>
                  </c:pt>
                  <c:pt idx="8">
                    <c:v>21</c:v>
                  </c:pt>
                  <c:pt idx="9">
                    <c:v>19</c:v>
                  </c:pt>
                  <c:pt idx="10">
                    <c:v>20</c:v>
                  </c:pt>
                  <c:pt idx="11">
                    <c:v>21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19</c:v>
                  </c:pt>
                  <c:pt idx="16">
                    <c:v>20</c:v>
                  </c:pt>
                  <c:pt idx="17">
                    <c:v>21</c:v>
                  </c:pt>
                  <c:pt idx="18">
                    <c:v>19</c:v>
                  </c:pt>
                  <c:pt idx="19">
                    <c:v>20</c:v>
                  </c:pt>
                  <c:pt idx="20">
                    <c:v>21</c:v>
                  </c:pt>
                  <c:pt idx="21">
                    <c:v>19</c:v>
                  </c:pt>
                  <c:pt idx="22">
                    <c:v>20</c:v>
                  </c:pt>
                  <c:pt idx="23">
                    <c:v>21</c:v>
                  </c:pt>
                  <c:pt idx="24">
                    <c:v>19</c:v>
                  </c:pt>
                  <c:pt idx="25">
                    <c:v>20</c:v>
                  </c:pt>
                  <c:pt idx="26">
                    <c:v>21</c:v>
                  </c:pt>
                  <c:pt idx="27">
                    <c:v>19</c:v>
                  </c:pt>
                  <c:pt idx="28">
                    <c:v>20</c:v>
                  </c:pt>
                  <c:pt idx="29">
                    <c:v>21</c:v>
                  </c:pt>
                  <c:pt idx="30">
                    <c:v>19</c:v>
                  </c:pt>
                  <c:pt idx="31">
                    <c:v>20</c:v>
                  </c:pt>
                  <c:pt idx="32">
                    <c:v>21</c:v>
                  </c:pt>
                  <c:pt idx="33">
                    <c:v>19</c:v>
                  </c:pt>
                  <c:pt idx="34">
                    <c:v>20</c:v>
                  </c:pt>
                  <c:pt idx="35">
                    <c:v>21</c:v>
                  </c:pt>
                </c:lvl>
                <c:lvl>
                  <c:pt idx="0">
                    <c:v>enero</c:v>
                  </c:pt>
                  <c:pt idx="3">
                    <c:v>febrero</c:v>
                  </c:pt>
                  <c:pt idx="6">
                    <c:v>marzo</c:v>
                  </c:pt>
                  <c:pt idx="9">
                    <c:v>abril</c:v>
                  </c:pt>
                  <c:pt idx="12">
                    <c:v>mayo</c:v>
                  </c:pt>
                  <c:pt idx="15">
                    <c:v>junio</c:v>
                  </c:pt>
                  <c:pt idx="18">
                    <c:v>julio</c:v>
                  </c:pt>
                  <c:pt idx="21">
                    <c:v>agosto</c:v>
                  </c:pt>
                  <c:pt idx="24">
                    <c:v>septiembre</c:v>
                  </c:pt>
                  <c:pt idx="27">
                    <c:v>octubre</c:v>
                  </c:pt>
                  <c:pt idx="30">
                    <c:v>noviembre</c:v>
                  </c:pt>
                  <c:pt idx="33">
                    <c:v>diciembre</c:v>
                  </c:pt>
                </c:lvl>
              </c:multiLvlStrCache>
            </c:multiLvlStrRef>
          </c:cat>
          <c:val>
            <c:numRef>
              <c:f>'MUNICIPIOS M'!$C$176:$AL$176</c:f>
              <c:numCache>
                <c:formatCode>_-* #,##0_-;\-* #,##0_-;_-* "-"??_-;_-@_-</c:formatCode>
                <c:ptCount val="36"/>
                <c:pt idx="0">
                  <c:v>62</c:v>
                </c:pt>
                <c:pt idx="1">
                  <c:v>64</c:v>
                </c:pt>
                <c:pt idx="2">
                  <c:v>42</c:v>
                </c:pt>
                <c:pt idx="3">
                  <c:v>61</c:v>
                </c:pt>
                <c:pt idx="4">
                  <c:v>43</c:v>
                </c:pt>
                <c:pt idx="5">
                  <c:v>48</c:v>
                </c:pt>
                <c:pt idx="6">
                  <c:v>17</c:v>
                </c:pt>
                <c:pt idx="7">
                  <c:v>5</c:v>
                </c:pt>
                <c:pt idx="8">
                  <c:v>60</c:v>
                </c:pt>
                <c:pt idx="9">
                  <c:v>56</c:v>
                </c:pt>
                <c:pt idx="10">
                  <c:v>20</c:v>
                </c:pt>
                <c:pt idx="11">
                  <c:v>44</c:v>
                </c:pt>
                <c:pt idx="12">
                  <c:v>42</c:v>
                </c:pt>
                <c:pt idx="13">
                  <c:v>17</c:v>
                </c:pt>
                <c:pt idx="14">
                  <c:v>47</c:v>
                </c:pt>
                <c:pt idx="15">
                  <c:v>45</c:v>
                </c:pt>
                <c:pt idx="16">
                  <c:v>17</c:v>
                </c:pt>
                <c:pt idx="17">
                  <c:v>58</c:v>
                </c:pt>
                <c:pt idx="18">
                  <c:v>48</c:v>
                </c:pt>
                <c:pt idx="19">
                  <c:v>39</c:v>
                </c:pt>
                <c:pt idx="20">
                  <c:v>45</c:v>
                </c:pt>
                <c:pt idx="21">
                  <c:v>51</c:v>
                </c:pt>
                <c:pt idx="22">
                  <c:v>53</c:v>
                </c:pt>
                <c:pt idx="23">
                  <c:v>47</c:v>
                </c:pt>
                <c:pt idx="24">
                  <c:v>33</c:v>
                </c:pt>
                <c:pt idx="25">
                  <c:v>49</c:v>
                </c:pt>
                <c:pt idx="26">
                  <c:v>0</c:v>
                </c:pt>
                <c:pt idx="27">
                  <c:v>48</c:v>
                </c:pt>
                <c:pt idx="28">
                  <c:v>42</c:v>
                </c:pt>
                <c:pt idx="29">
                  <c:v>0</c:v>
                </c:pt>
                <c:pt idx="30">
                  <c:v>52</c:v>
                </c:pt>
                <c:pt idx="31">
                  <c:v>49</c:v>
                </c:pt>
                <c:pt idx="32">
                  <c:v>0</c:v>
                </c:pt>
                <c:pt idx="33">
                  <c:v>64</c:v>
                </c:pt>
                <c:pt idx="34">
                  <c:v>60</c:v>
                </c:pt>
                <c:pt idx="3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FD-4855-A8C1-D5A7A92D7408}"/>
            </c:ext>
          </c:extLst>
        </c:ser>
        <c:ser>
          <c:idx val="1"/>
          <c:order val="1"/>
          <c:tx>
            <c:strRef>
              <c:f>'MUNICIPIOS M'!$B$177</c:f>
              <c:strCache>
                <c:ptCount val="1"/>
                <c:pt idx="0">
                  <c:v>ATENCO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'MUNICIPIOS M'!$C$174:$AL$175</c:f>
              <c:multiLvlStrCache>
                <c:ptCount val="36"/>
                <c:lvl>
                  <c:pt idx="0">
                    <c:v>19</c:v>
                  </c:pt>
                  <c:pt idx="1">
                    <c:v>20</c:v>
                  </c:pt>
                  <c:pt idx="2">
                    <c:v>21</c:v>
                  </c:pt>
                  <c:pt idx="3">
                    <c:v>19</c:v>
                  </c:pt>
                  <c:pt idx="4">
                    <c:v>20</c:v>
                  </c:pt>
                  <c:pt idx="5">
                    <c:v>21</c:v>
                  </c:pt>
                  <c:pt idx="6">
                    <c:v>19</c:v>
                  </c:pt>
                  <c:pt idx="7">
                    <c:v>20</c:v>
                  </c:pt>
                  <c:pt idx="8">
                    <c:v>21</c:v>
                  </c:pt>
                  <c:pt idx="9">
                    <c:v>19</c:v>
                  </c:pt>
                  <c:pt idx="10">
                    <c:v>20</c:v>
                  </c:pt>
                  <c:pt idx="11">
                    <c:v>21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19</c:v>
                  </c:pt>
                  <c:pt idx="16">
                    <c:v>20</c:v>
                  </c:pt>
                  <c:pt idx="17">
                    <c:v>21</c:v>
                  </c:pt>
                  <c:pt idx="18">
                    <c:v>19</c:v>
                  </c:pt>
                  <c:pt idx="19">
                    <c:v>20</c:v>
                  </c:pt>
                  <c:pt idx="20">
                    <c:v>21</c:v>
                  </c:pt>
                  <c:pt idx="21">
                    <c:v>19</c:v>
                  </c:pt>
                  <c:pt idx="22">
                    <c:v>20</c:v>
                  </c:pt>
                  <c:pt idx="23">
                    <c:v>21</c:v>
                  </c:pt>
                  <c:pt idx="24">
                    <c:v>19</c:v>
                  </c:pt>
                  <c:pt idx="25">
                    <c:v>20</c:v>
                  </c:pt>
                  <c:pt idx="26">
                    <c:v>21</c:v>
                  </c:pt>
                  <c:pt idx="27">
                    <c:v>19</c:v>
                  </c:pt>
                  <c:pt idx="28">
                    <c:v>20</c:v>
                  </c:pt>
                  <c:pt idx="29">
                    <c:v>21</c:v>
                  </c:pt>
                  <c:pt idx="30">
                    <c:v>19</c:v>
                  </c:pt>
                  <c:pt idx="31">
                    <c:v>20</c:v>
                  </c:pt>
                  <c:pt idx="32">
                    <c:v>21</c:v>
                  </c:pt>
                  <c:pt idx="33">
                    <c:v>19</c:v>
                  </c:pt>
                  <c:pt idx="34">
                    <c:v>20</c:v>
                  </c:pt>
                  <c:pt idx="35">
                    <c:v>21</c:v>
                  </c:pt>
                </c:lvl>
                <c:lvl>
                  <c:pt idx="0">
                    <c:v>enero</c:v>
                  </c:pt>
                  <c:pt idx="3">
                    <c:v>febrero</c:v>
                  </c:pt>
                  <c:pt idx="6">
                    <c:v>marzo</c:v>
                  </c:pt>
                  <c:pt idx="9">
                    <c:v>abril</c:v>
                  </c:pt>
                  <c:pt idx="12">
                    <c:v>mayo</c:v>
                  </c:pt>
                  <c:pt idx="15">
                    <c:v>junio</c:v>
                  </c:pt>
                  <c:pt idx="18">
                    <c:v>julio</c:v>
                  </c:pt>
                  <c:pt idx="21">
                    <c:v>agosto</c:v>
                  </c:pt>
                  <c:pt idx="24">
                    <c:v>septiembre</c:v>
                  </c:pt>
                  <c:pt idx="27">
                    <c:v>octubre</c:v>
                  </c:pt>
                  <c:pt idx="30">
                    <c:v>noviembre</c:v>
                  </c:pt>
                  <c:pt idx="33">
                    <c:v>diciembre</c:v>
                  </c:pt>
                </c:lvl>
              </c:multiLvlStrCache>
            </c:multiLvlStrRef>
          </c:cat>
          <c:val>
            <c:numRef>
              <c:f>'MUNICIPIOS M'!$C$177:$AL$177</c:f>
              <c:numCache>
                <c:formatCode>_-* #,##0_-;\-* #,##0_-;_-* "-"??_-;_-@_-</c:formatCode>
                <c:ptCount val="36"/>
                <c:pt idx="0">
                  <c:v>36</c:v>
                </c:pt>
                <c:pt idx="1">
                  <c:v>14</c:v>
                </c:pt>
                <c:pt idx="2">
                  <c:v>20</c:v>
                </c:pt>
                <c:pt idx="3">
                  <c:v>22</c:v>
                </c:pt>
                <c:pt idx="4">
                  <c:v>15</c:v>
                </c:pt>
                <c:pt idx="5">
                  <c:v>17</c:v>
                </c:pt>
                <c:pt idx="6">
                  <c:v>7</c:v>
                </c:pt>
                <c:pt idx="7">
                  <c:v>7</c:v>
                </c:pt>
                <c:pt idx="8">
                  <c:v>16</c:v>
                </c:pt>
                <c:pt idx="9">
                  <c:v>17</c:v>
                </c:pt>
                <c:pt idx="10">
                  <c:v>12</c:v>
                </c:pt>
                <c:pt idx="11">
                  <c:v>17</c:v>
                </c:pt>
                <c:pt idx="12">
                  <c:v>19</c:v>
                </c:pt>
                <c:pt idx="13">
                  <c:v>8</c:v>
                </c:pt>
                <c:pt idx="14">
                  <c:v>15</c:v>
                </c:pt>
                <c:pt idx="15">
                  <c:v>11</c:v>
                </c:pt>
                <c:pt idx="16">
                  <c:v>8</c:v>
                </c:pt>
                <c:pt idx="17">
                  <c:v>12</c:v>
                </c:pt>
                <c:pt idx="18">
                  <c:v>11</c:v>
                </c:pt>
                <c:pt idx="19">
                  <c:v>9</c:v>
                </c:pt>
                <c:pt idx="20">
                  <c:v>24</c:v>
                </c:pt>
                <c:pt idx="21">
                  <c:v>25</c:v>
                </c:pt>
                <c:pt idx="22">
                  <c:v>8</c:v>
                </c:pt>
                <c:pt idx="23">
                  <c:v>20</c:v>
                </c:pt>
                <c:pt idx="24">
                  <c:v>11</c:v>
                </c:pt>
                <c:pt idx="25">
                  <c:v>19</c:v>
                </c:pt>
                <c:pt idx="26">
                  <c:v>0</c:v>
                </c:pt>
                <c:pt idx="27">
                  <c:v>14</c:v>
                </c:pt>
                <c:pt idx="28">
                  <c:v>11</c:v>
                </c:pt>
                <c:pt idx="29">
                  <c:v>0</c:v>
                </c:pt>
                <c:pt idx="30">
                  <c:v>23</c:v>
                </c:pt>
                <c:pt idx="31">
                  <c:v>18</c:v>
                </c:pt>
                <c:pt idx="32">
                  <c:v>0</c:v>
                </c:pt>
                <c:pt idx="33">
                  <c:v>18</c:v>
                </c:pt>
                <c:pt idx="34">
                  <c:v>16</c:v>
                </c:pt>
                <c:pt idx="3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2FD-4855-A8C1-D5A7A92D7408}"/>
            </c:ext>
          </c:extLst>
        </c:ser>
        <c:ser>
          <c:idx val="2"/>
          <c:order val="2"/>
          <c:tx>
            <c:strRef>
              <c:f>'MUNICIPIOS M'!$B$178</c:f>
              <c:strCache>
                <c:ptCount val="1"/>
                <c:pt idx="0">
                  <c:v>CHALCO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multiLvlStrRef>
              <c:f>'MUNICIPIOS M'!$C$174:$AL$175</c:f>
              <c:multiLvlStrCache>
                <c:ptCount val="36"/>
                <c:lvl>
                  <c:pt idx="0">
                    <c:v>19</c:v>
                  </c:pt>
                  <c:pt idx="1">
                    <c:v>20</c:v>
                  </c:pt>
                  <c:pt idx="2">
                    <c:v>21</c:v>
                  </c:pt>
                  <c:pt idx="3">
                    <c:v>19</c:v>
                  </c:pt>
                  <c:pt idx="4">
                    <c:v>20</c:v>
                  </c:pt>
                  <c:pt idx="5">
                    <c:v>21</c:v>
                  </c:pt>
                  <c:pt idx="6">
                    <c:v>19</c:v>
                  </c:pt>
                  <c:pt idx="7">
                    <c:v>20</c:v>
                  </c:pt>
                  <c:pt idx="8">
                    <c:v>21</c:v>
                  </c:pt>
                  <c:pt idx="9">
                    <c:v>19</c:v>
                  </c:pt>
                  <c:pt idx="10">
                    <c:v>20</c:v>
                  </c:pt>
                  <c:pt idx="11">
                    <c:v>21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19</c:v>
                  </c:pt>
                  <c:pt idx="16">
                    <c:v>20</c:v>
                  </c:pt>
                  <c:pt idx="17">
                    <c:v>21</c:v>
                  </c:pt>
                  <c:pt idx="18">
                    <c:v>19</c:v>
                  </c:pt>
                  <c:pt idx="19">
                    <c:v>20</c:v>
                  </c:pt>
                  <c:pt idx="20">
                    <c:v>21</c:v>
                  </c:pt>
                  <c:pt idx="21">
                    <c:v>19</c:v>
                  </c:pt>
                  <c:pt idx="22">
                    <c:v>20</c:v>
                  </c:pt>
                  <c:pt idx="23">
                    <c:v>21</c:v>
                  </c:pt>
                  <c:pt idx="24">
                    <c:v>19</c:v>
                  </c:pt>
                  <c:pt idx="25">
                    <c:v>20</c:v>
                  </c:pt>
                  <c:pt idx="26">
                    <c:v>21</c:v>
                  </c:pt>
                  <c:pt idx="27">
                    <c:v>19</c:v>
                  </c:pt>
                  <c:pt idx="28">
                    <c:v>20</c:v>
                  </c:pt>
                  <c:pt idx="29">
                    <c:v>21</c:v>
                  </c:pt>
                  <c:pt idx="30">
                    <c:v>19</c:v>
                  </c:pt>
                  <c:pt idx="31">
                    <c:v>20</c:v>
                  </c:pt>
                  <c:pt idx="32">
                    <c:v>21</c:v>
                  </c:pt>
                  <c:pt idx="33">
                    <c:v>19</c:v>
                  </c:pt>
                  <c:pt idx="34">
                    <c:v>20</c:v>
                  </c:pt>
                  <c:pt idx="35">
                    <c:v>21</c:v>
                  </c:pt>
                </c:lvl>
                <c:lvl>
                  <c:pt idx="0">
                    <c:v>enero</c:v>
                  </c:pt>
                  <c:pt idx="3">
                    <c:v>febrero</c:v>
                  </c:pt>
                  <c:pt idx="6">
                    <c:v>marzo</c:v>
                  </c:pt>
                  <c:pt idx="9">
                    <c:v>abril</c:v>
                  </c:pt>
                  <c:pt idx="12">
                    <c:v>mayo</c:v>
                  </c:pt>
                  <c:pt idx="15">
                    <c:v>junio</c:v>
                  </c:pt>
                  <c:pt idx="18">
                    <c:v>julio</c:v>
                  </c:pt>
                  <c:pt idx="21">
                    <c:v>agosto</c:v>
                  </c:pt>
                  <c:pt idx="24">
                    <c:v>septiembre</c:v>
                  </c:pt>
                  <c:pt idx="27">
                    <c:v>octubre</c:v>
                  </c:pt>
                  <c:pt idx="30">
                    <c:v>noviembre</c:v>
                  </c:pt>
                  <c:pt idx="33">
                    <c:v>diciembre</c:v>
                  </c:pt>
                </c:lvl>
              </c:multiLvlStrCache>
            </c:multiLvlStrRef>
          </c:cat>
          <c:val>
            <c:numRef>
              <c:f>'MUNICIPIOS M'!$C$178:$AL$178</c:f>
              <c:numCache>
                <c:formatCode>_-* #,##0_-;\-* #,##0_-;_-* "-"??_-;_-@_-</c:formatCode>
                <c:ptCount val="36"/>
                <c:pt idx="0">
                  <c:v>180</c:v>
                </c:pt>
                <c:pt idx="1">
                  <c:v>175</c:v>
                </c:pt>
                <c:pt idx="2">
                  <c:v>156</c:v>
                </c:pt>
                <c:pt idx="3">
                  <c:v>139</c:v>
                </c:pt>
                <c:pt idx="4">
                  <c:v>158</c:v>
                </c:pt>
                <c:pt idx="5">
                  <c:v>139</c:v>
                </c:pt>
                <c:pt idx="6">
                  <c:v>38</c:v>
                </c:pt>
                <c:pt idx="7">
                  <c:v>2</c:v>
                </c:pt>
                <c:pt idx="8">
                  <c:v>173</c:v>
                </c:pt>
                <c:pt idx="9">
                  <c:v>129</c:v>
                </c:pt>
                <c:pt idx="10">
                  <c:v>59</c:v>
                </c:pt>
                <c:pt idx="11">
                  <c:v>162</c:v>
                </c:pt>
                <c:pt idx="12">
                  <c:v>129</c:v>
                </c:pt>
                <c:pt idx="13">
                  <c:v>95</c:v>
                </c:pt>
                <c:pt idx="14">
                  <c:v>133</c:v>
                </c:pt>
                <c:pt idx="15">
                  <c:v>144</c:v>
                </c:pt>
                <c:pt idx="16">
                  <c:v>95</c:v>
                </c:pt>
                <c:pt idx="17">
                  <c:v>155</c:v>
                </c:pt>
                <c:pt idx="18">
                  <c:v>135</c:v>
                </c:pt>
                <c:pt idx="19">
                  <c:v>121</c:v>
                </c:pt>
                <c:pt idx="20">
                  <c:v>155</c:v>
                </c:pt>
                <c:pt idx="21">
                  <c:v>150</c:v>
                </c:pt>
                <c:pt idx="22">
                  <c:v>151</c:v>
                </c:pt>
                <c:pt idx="23">
                  <c:v>133</c:v>
                </c:pt>
                <c:pt idx="24">
                  <c:v>132</c:v>
                </c:pt>
                <c:pt idx="25">
                  <c:v>157</c:v>
                </c:pt>
                <c:pt idx="26">
                  <c:v>0</c:v>
                </c:pt>
                <c:pt idx="27">
                  <c:v>165</c:v>
                </c:pt>
                <c:pt idx="28">
                  <c:v>180</c:v>
                </c:pt>
                <c:pt idx="29">
                  <c:v>0</c:v>
                </c:pt>
                <c:pt idx="30">
                  <c:v>176</c:v>
                </c:pt>
                <c:pt idx="31">
                  <c:v>218</c:v>
                </c:pt>
                <c:pt idx="32">
                  <c:v>0</c:v>
                </c:pt>
                <c:pt idx="33">
                  <c:v>181</c:v>
                </c:pt>
                <c:pt idx="34">
                  <c:v>202</c:v>
                </c:pt>
                <c:pt idx="3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2FD-4855-A8C1-D5A7A92D7408}"/>
            </c:ext>
          </c:extLst>
        </c:ser>
        <c:ser>
          <c:idx val="3"/>
          <c:order val="3"/>
          <c:tx>
            <c:strRef>
              <c:f>'MUNICIPIOS M'!$B$179</c:f>
              <c:strCache>
                <c:ptCount val="1"/>
                <c:pt idx="0">
                  <c:v>CHIAUTLA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multiLvlStrRef>
              <c:f>'MUNICIPIOS M'!$C$174:$AL$175</c:f>
              <c:multiLvlStrCache>
                <c:ptCount val="36"/>
                <c:lvl>
                  <c:pt idx="0">
                    <c:v>19</c:v>
                  </c:pt>
                  <c:pt idx="1">
                    <c:v>20</c:v>
                  </c:pt>
                  <c:pt idx="2">
                    <c:v>21</c:v>
                  </c:pt>
                  <c:pt idx="3">
                    <c:v>19</c:v>
                  </c:pt>
                  <c:pt idx="4">
                    <c:v>20</c:v>
                  </c:pt>
                  <c:pt idx="5">
                    <c:v>21</c:v>
                  </c:pt>
                  <c:pt idx="6">
                    <c:v>19</c:v>
                  </c:pt>
                  <c:pt idx="7">
                    <c:v>20</c:v>
                  </c:pt>
                  <c:pt idx="8">
                    <c:v>21</c:v>
                  </c:pt>
                  <c:pt idx="9">
                    <c:v>19</c:v>
                  </c:pt>
                  <c:pt idx="10">
                    <c:v>20</c:v>
                  </c:pt>
                  <c:pt idx="11">
                    <c:v>21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19</c:v>
                  </c:pt>
                  <c:pt idx="16">
                    <c:v>20</c:v>
                  </c:pt>
                  <c:pt idx="17">
                    <c:v>21</c:v>
                  </c:pt>
                  <c:pt idx="18">
                    <c:v>19</c:v>
                  </c:pt>
                  <c:pt idx="19">
                    <c:v>20</c:v>
                  </c:pt>
                  <c:pt idx="20">
                    <c:v>21</c:v>
                  </c:pt>
                  <c:pt idx="21">
                    <c:v>19</c:v>
                  </c:pt>
                  <c:pt idx="22">
                    <c:v>20</c:v>
                  </c:pt>
                  <c:pt idx="23">
                    <c:v>21</c:v>
                  </c:pt>
                  <c:pt idx="24">
                    <c:v>19</c:v>
                  </c:pt>
                  <c:pt idx="25">
                    <c:v>20</c:v>
                  </c:pt>
                  <c:pt idx="26">
                    <c:v>21</c:v>
                  </c:pt>
                  <c:pt idx="27">
                    <c:v>19</c:v>
                  </c:pt>
                  <c:pt idx="28">
                    <c:v>20</c:v>
                  </c:pt>
                  <c:pt idx="29">
                    <c:v>21</c:v>
                  </c:pt>
                  <c:pt idx="30">
                    <c:v>19</c:v>
                  </c:pt>
                  <c:pt idx="31">
                    <c:v>20</c:v>
                  </c:pt>
                  <c:pt idx="32">
                    <c:v>21</c:v>
                  </c:pt>
                  <c:pt idx="33">
                    <c:v>19</c:v>
                  </c:pt>
                  <c:pt idx="34">
                    <c:v>20</c:v>
                  </c:pt>
                  <c:pt idx="35">
                    <c:v>21</c:v>
                  </c:pt>
                </c:lvl>
                <c:lvl>
                  <c:pt idx="0">
                    <c:v>enero</c:v>
                  </c:pt>
                  <c:pt idx="3">
                    <c:v>febrero</c:v>
                  </c:pt>
                  <c:pt idx="6">
                    <c:v>marzo</c:v>
                  </c:pt>
                  <c:pt idx="9">
                    <c:v>abril</c:v>
                  </c:pt>
                  <c:pt idx="12">
                    <c:v>mayo</c:v>
                  </c:pt>
                  <c:pt idx="15">
                    <c:v>junio</c:v>
                  </c:pt>
                  <c:pt idx="18">
                    <c:v>julio</c:v>
                  </c:pt>
                  <c:pt idx="21">
                    <c:v>agosto</c:v>
                  </c:pt>
                  <c:pt idx="24">
                    <c:v>septiembre</c:v>
                  </c:pt>
                  <c:pt idx="27">
                    <c:v>octubre</c:v>
                  </c:pt>
                  <c:pt idx="30">
                    <c:v>noviembre</c:v>
                  </c:pt>
                  <c:pt idx="33">
                    <c:v>diciembre</c:v>
                  </c:pt>
                </c:lvl>
              </c:multiLvlStrCache>
            </c:multiLvlStrRef>
          </c:cat>
          <c:val>
            <c:numRef>
              <c:f>'MUNICIPIOS M'!$C$179:$AL$179</c:f>
              <c:numCache>
                <c:formatCode>_-* #,##0_-;\-* #,##0_-;_-* "-"??_-;_-@_-</c:formatCode>
                <c:ptCount val="36"/>
                <c:pt idx="0">
                  <c:v>12</c:v>
                </c:pt>
                <c:pt idx="1">
                  <c:v>12</c:v>
                </c:pt>
                <c:pt idx="2">
                  <c:v>11</c:v>
                </c:pt>
                <c:pt idx="3">
                  <c:v>18</c:v>
                </c:pt>
                <c:pt idx="4">
                  <c:v>12</c:v>
                </c:pt>
                <c:pt idx="5">
                  <c:v>15</c:v>
                </c:pt>
                <c:pt idx="6">
                  <c:v>7</c:v>
                </c:pt>
                <c:pt idx="7">
                  <c:v>1</c:v>
                </c:pt>
                <c:pt idx="8">
                  <c:v>14</c:v>
                </c:pt>
                <c:pt idx="9">
                  <c:v>22</c:v>
                </c:pt>
                <c:pt idx="10">
                  <c:v>4</c:v>
                </c:pt>
                <c:pt idx="11">
                  <c:v>18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12</c:v>
                </c:pt>
                <c:pt idx="16">
                  <c:v>13</c:v>
                </c:pt>
                <c:pt idx="17">
                  <c:v>13</c:v>
                </c:pt>
                <c:pt idx="18">
                  <c:v>14</c:v>
                </c:pt>
                <c:pt idx="19">
                  <c:v>15</c:v>
                </c:pt>
                <c:pt idx="20">
                  <c:v>12</c:v>
                </c:pt>
                <c:pt idx="21">
                  <c:v>18</c:v>
                </c:pt>
                <c:pt idx="22">
                  <c:v>10</c:v>
                </c:pt>
                <c:pt idx="23">
                  <c:v>10</c:v>
                </c:pt>
                <c:pt idx="24">
                  <c:v>14</c:v>
                </c:pt>
                <c:pt idx="25">
                  <c:v>11</c:v>
                </c:pt>
                <c:pt idx="26">
                  <c:v>0</c:v>
                </c:pt>
                <c:pt idx="27">
                  <c:v>16</c:v>
                </c:pt>
                <c:pt idx="28">
                  <c:v>17</c:v>
                </c:pt>
                <c:pt idx="29">
                  <c:v>0</c:v>
                </c:pt>
                <c:pt idx="30">
                  <c:v>19</c:v>
                </c:pt>
                <c:pt idx="31">
                  <c:v>15</c:v>
                </c:pt>
                <c:pt idx="32">
                  <c:v>0</c:v>
                </c:pt>
                <c:pt idx="33">
                  <c:v>13</c:v>
                </c:pt>
                <c:pt idx="34">
                  <c:v>16</c:v>
                </c:pt>
                <c:pt idx="3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2FD-4855-A8C1-D5A7A92D7408}"/>
            </c:ext>
          </c:extLst>
        </c:ser>
        <c:ser>
          <c:idx val="4"/>
          <c:order val="4"/>
          <c:tx>
            <c:strRef>
              <c:f>'MUNICIPIOS M'!$B$180</c:f>
              <c:strCache>
                <c:ptCount val="1"/>
                <c:pt idx="0">
                  <c:v>CHICOLOAPAN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multiLvlStrRef>
              <c:f>'MUNICIPIOS M'!$C$174:$AL$175</c:f>
              <c:multiLvlStrCache>
                <c:ptCount val="36"/>
                <c:lvl>
                  <c:pt idx="0">
                    <c:v>19</c:v>
                  </c:pt>
                  <c:pt idx="1">
                    <c:v>20</c:v>
                  </c:pt>
                  <c:pt idx="2">
                    <c:v>21</c:v>
                  </c:pt>
                  <c:pt idx="3">
                    <c:v>19</c:v>
                  </c:pt>
                  <c:pt idx="4">
                    <c:v>20</c:v>
                  </c:pt>
                  <c:pt idx="5">
                    <c:v>21</c:v>
                  </c:pt>
                  <c:pt idx="6">
                    <c:v>19</c:v>
                  </c:pt>
                  <c:pt idx="7">
                    <c:v>20</c:v>
                  </c:pt>
                  <c:pt idx="8">
                    <c:v>21</c:v>
                  </c:pt>
                  <c:pt idx="9">
                    <c:v>19</c:v>
                  </c:pt>
                  <c:pt idx="10">
                    <c:v>20</c:v>
                  </c:pt>
                  <c:pt idx="11">
                    <c:v>21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19</c:v>
                  </c:pt>
                  <c:pt idx="16">
                    <c:v>20</c:v>
                  </c:pt>
                  <c:pt idx="17">
                    <c:v>21</c:v>
                  </c:pt>
                  <c:pt idx="18">
                    <c:v>19</c:v>
                  </c:pt>
                  <c:pt idx="19">
                    <c:v>20</c:v>
                  </c:pt>
                  <c:pt idx="20">
                    <c:v>21</c:v>
                  </c:pt>
                  <c:pt idx="21">
                    <c:v>19</c:v>
                  </c:pt>
                  <c:pt idx="22">
                    <c:v>20</c:v>
                  </c:pt>
                  <c:pt idx="23">
                    <c:v>21</c:v>
                  </c:pt>
                  <c:pt idx="24">
                    <c:v>19</c:v>
                  </c:pt>
                  <c:pt idx="25">
                    <c:v>20</c:v>
                  </c:pt>
                  <c:pt idx="26">
                    <c:v>21</c:v>
                  </c:pt>
                  <c:pt idx="27">
                    <c:v>19</c:v>
                  </c:pt>
                  <c:pt idx="28">
                    <c:v>20</c:v>
                  </c:pt>
                  <c:pt idx="29">
                    <c:v>21</c:v>
                  </c:pt>
                  <c:pt idx="30">
                    <c:v>19</c:v>
                  </c:pt>
                  <c:pt idx="31">
                    <c:v>20</c:v>
                  </c:pt>
                  <c:pt idx="32">
                    <c:v>21</c:v>
                  </c:pt>
                  <c:pt idx="33">
                    <c:v>19</c:v>
                  </c:pt>
                  <c:pt idx="34">
                    <c:v>20</c:v>
                  </c:pt>
                  <c:pt idx="35">
                    <c:v>21</c:v>
                  </c:pt>
                </c:lvl>
                <c:lvl>
                  <c:pt idx="0">
                    <c:v>enero</c:v>
                  </c:pt>
                  <c:pt idx="3">
                    <c:v>febrero</c:v>
                  </c:pt>
                  <c:pt idx="6">
                    <c:v>marzo</c:v>
                  </c:pt>
                  <c:pt idx="9">
                    <c:v>abril</c:v>
                  </c:pt>
                  <c:pt idx="12">
                    <c:v>mayo</c:v>
                  </c:pt>
                  <c:pt idx="15">
                    <c:v>junio</c:v>
                  </c:pt>
                  <c:pt idx="18">
                    <c:v>julio</c:v>
                  </c:pt>
                  <c:pt idx="21">
                    <c:v>agosto</c:v>
                  </c:pt>
                  <c:pt idx="24">
                    <c:v>septiembre</c:v>
                  </c:pt>
                  <c:pt idx="27">
                    <c:v>octubre</c:v>
                  </c:pt>
                  <c:pt idx="30">
                    <c:v>noviembre</c:v>
                  </c:pt>
                  <c:pt idx="33">
                    <c:v>diciembre</c:v>
                  </c:pt>
                </c:lvl>
              </c:multiLvlStrCache>
            </c:multiLvlStrRef>
          </c:cat>
          <c:val>
            <c:numRef>
              <c:f>'MUNICIPIOS M'!$C$180:$AL$180</c:f>
              <c:numCache>
                <c:formatCode>_-* #,##0_-;\-* #,##0_-;_-* "-"??_-;_-@_-</c:formatCode>
                <c:ptCount val="36"/>
                <c:pt idx="0">
                  <c:v>78</c:v>
                </c:pt>
                <c:pt idx="1">
                  <c:v>83</c:v>
                </c:pt>
                <c:pt idx="2">
                  <c:v>63</c:v>
                </c:pt>
                <c:pt idx="3">
                  <c:v>62</c:v>
                </c:pt>
                <c:pt idx="4">
                  <c:v>60</c:v>
                </c:pt>
                <c:pt idx="5">
                  <c:v>63</c:v>
                </c:pt>
                <c:pt idx="6">
                  <c:v>36</c:v>
                </c:pt>
                <c:pt idx="7">
                  <c:v>3</c:v>
                </c:pt>
                <c:pt idx="8">
                  <c:v>65</c:v>
                </c:pt>
                <c:pt idx="9">
                  <c:v>56</c:v>
                </c:pt>
                <c:pt idx="10">
                  <c:v>32</c:v>
                </c:pt>
                <c:pt idx="11">
                  <c:v>64</c:v>
                </c:pt>
                <c:pt idx="12">
                  <c:v>78</c:v>
                </c:pt>
                <c:pt idx="13">
                  <c:v>43</c:v>
                </c:pt>
                <c:pt idx="14">
                  <c:v>74</c:v>
                </c:pt>
                <c:pt idx="15">
                  <c:v>71</c:v>
                </c:pt>
                <c:pt idx="16">
                  <c:v>43</c:v>
                </c:pt>
                <c:pt idx="17">
                  <c:v>56</c:v>
                </c:pt>
                <c:pt idx="18">
                  <c:v>72</c:v>
                </c:pt>
                <c:pt idx="19">
                  <c:v>53</c:v>
                </c:pt>
                <c:pt idx="20">
                  <c:v>68</c:v>
                </c:pt>
                <c:pt idx="21">
                  <c:v>62</c:v>
                </c:pt>
                <c:pt idx="22">
                  <c:v>85</c:v>
                </c:pt>
                <c:pt idx="23">
                  <c:v>79</c:v>
                </c:pt>
                <c:pt idx="24">
                  <c:v>86</c:v>
                </c:pt>
                <c:pt idx="25">
                  <c:v>67</c:v>
                </c:pt>
                <c:pt idx="26">
                  <c:v>0</c:v>
                </c:pt>
                <c:pt idx="27">
                  <c:v>83</c:v>
                </c:pt>
                <c:pt idx="28">
                  <c:v>78</c:v>
                </c:pt>
                <c:pt idx="29">
                  <c:v>0</c:v>
                </c:pt>
                <c:pt idx="30">
                  <c:v>70</c:v>
                </c:pt>
                <c:pt idx="31">
                  <c:v>97</c:v>
                </c:pt>
                <c:pt idx="32">
                  <c:v>0</c:v>
                </c:pt>
                <c:pt idx="33">
                  <c:v>90</c:v>
                </c:pt>
                <c:pt idx="34">
                  <c:v>78</c:v>
                </c:pt>
                <c:pt idx="3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2FD-4855-A8C1-D5A7A92D7408}"/>
            </c:ext>
          </c:extLst>
        </c:ser>
        <c:ser>
          <c:idx val="5"/>
          <c:order val="5"/>
          <c:tx>
            <c:strRef>
              <c:f>'MUNICIPIOS M'!$B$181</c:f>
              <c:strCache>
                <c:ptCount val="1"/>
                <c:pt idx="0">
                  <c:v>CHICONCUAC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multiLvlStrRef>
              <c:f>'MUNICIPIOS M'!$C$174:$AL$175</c:f>
              <c:multiLvlStrCache>
                <c:ptCount val="36"/>
                <c:lvl>
                  <c:pt idx="0">
                    <c:v>19</c:v>
                  </c:pt>
                  <c:pt idx="1">
                    <c:v>20</c:v>
                  </c:pt>
                  <c:pt idx="2">
                    <c:v>21</c:v>
                  </c:pt>
                  <c:pt idx="3">
                    <c:v>19</c:v>
                  </c:pt>
                  <c:pt idx="4">
                    <c:v>20</c:v>
                  </c:pt>
                  <c:pt idx="5">
                    <c:v>21</c:v>
                  </c:pt>
                  <c:pt idx="6">
                    <c:v>19</c:v>
                  </c:pt>
                  <c:pt idx="7">
                    <c:v>20</c:v>
                  </c:pt>
                  <c:pt idx="8">
                    <c:v>21</c:v>
                  </c:pt>
                  <c:pt idx="9">
                    <c:v>19</c:v>
                  </c:pt>
                  <c:pt idx="10">
                    <c:v>20</c:v>
                  </c:pt>
                  <c:pt idx="11">
                    <c:v>21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19</c:v>
                  </c:pt>
                  <c:pt idx="16">
                    <c:v>20</c:v>
                  </c:pt>
                  <c:pt idx="17">
                    <c:v>21</c:v>
                  </c:pt>
                  <c:pt idx="18">
                    <c:v>19</c:v>
                  </c:pt>
                  <c:pt idx="19">
                    <c:v>20</c:v>
                  </c:pt>
                  <c:pt idx="20">
                    <c:v>21</c:v>
                  </c:pt>
                  <c:pt idx="21">
                    <c:v>19</c:v>
                  </c:pt>
                  <c:pt idx="22">
                    <c:v>20</c:v>
                  </c:pt>
                  <c:pt idx="23">
                    <c:v>21</c:v>
                  </c:pt>
                  <c:pt idx="24">
                    <c:v>19</c:v>
                  </c:pt>
                  <c:pt idx="25">
                    <c:v>20</c:v>
                  </c:pt>
                  <c:pt idx="26">
                    <c:v>21</c:v>
                  </c:pt>
                  <c:pt idx="27">
                    <c:v>19</c:v>
                  </c:pt>
                  <c:pt idx="28">
                    <c:v>20</c:v>
                  </c:pt>
                  <c:pt idx="29">
                    <c:v>21</c:v>
                  </c:pt>
                  <c:pt idx="30">
                    <c:v>19</c:v>
                  </c:pt>
                  <c:pt idx="31">
                    <c:v>20</c:v>
                  </c:pt>
                  <c:pt idx="32">
                    <c:v>21</c:v>
                  </c:pt>
                  <c:pt idx="33">
                    <c:v>19</c:v>
                  </c:pt>
                  <c:pt idx="34">
                    <c:v>20</c:v>
                  </c:pt>
                  <c:pt idx="35">
                    <c:v>21</c:v>
                  </c:pt>
                </c:lvl>
                <c:lvl>
                  <c:pt idx="0">
                    <c:v>enero</c:v>
                  </c:pt>
                  <c:pt idx="3">
                    <c:v>febrero</c:v>
                  </c:pt>
                  <c:pt idx="6">
                    <c:v>marzo</c:v>
                  </c:pt>
                  <c:pt idx="9">
                    <c:v>abril</c:v>
                  </c:pt>
                  <c:pt idx="12">
                    <c:v>mayo</c:v>
                  </c:pt>
                  <c:pt idx="15">
                    <c:v>junio</c:v>
                  </c:pt>
                  <c:pt idx="18">
                    <c:v>julio</c:v>
                  </c:pt>
                  <c:pt idx="21">
                    <c:v>agosto</c:v>
                  </c:pt>
                  <c:pt idx="24">
                    <c:v>septiembre</c:v>
                  </c:pt>
                  <c:pt idx="27">
                    <c:v>octubre</c:v>
                  </c:pt>
                  <c:pt idx="30">
                    <c:v>noviembre</c:v>
                  </c:pt>
                  <c:pt idx="33">
                    <c:v>diciembre</c:v>
                  </c:pt>
                </c:lvl>
              </c:multiLvlStrCache>
            </c:multiLvlStrRef>
          </c:cat>
          <c:val>
            <c:numRef>
              <c:f>'MUNICIPIOS M'!$C$181:$AL$181</c:f>
              <c:numCache>
                <c:formatCode>_-* #,##0_-;\-* #,##0_-;_-* "-"??_-;_-@_-</c:formatCode>
                <c:ptCount val="36"/>
                <c:pt idx="0">
                  <c:v>21</c:v>
                </c:pt>
                <c:pt idx="1">
                  <c:v>20</c:v>
                </c:pt>
                <c:pt idx="2">
                  <c:v>9</c:v>
                </c:pt>
                <c:pt idx="3">
                  <c:v>13</c:v>
                </c:pt>
                <c:pt idx="4">
                  <c:v>14</c:v>
                </c:pt>
                <c:pt idx="5">
                  <c:v>11</c:v>
                </c:pt>
                <c:pt idx="6">
                  <c:v>11</c:v>
                </c:pt>
                <c:pt idx="7">
                  <c:v>0</c:v>
                </c:pt>
                <c:pt idx="8">
                  <c:v>13</c:v>
                </c:pt>
                <c:pt idx="9">
                  <c:v>13</c:v>
                </c:pt>
                <c:pt idx="10">
                  <c:v>2</c:v>
                </c:pt>
                <c:pt idx="11">
                  <c:v>13</c:v>
                </c:pt>
                <c:pt idx="12">
                  <c:v>12</c:v>
                </c:pt>
                <c:pt idx="13">
                  <c:v>4</c:v>
                </c:pt>
                <c:pt idx="14">
                  <c:v>18</c:v>
                </c:pt>
                <c:pt idx="15">
                  <c:v>10</c:v>
                </c:pt>
                <c:pt idx="16">
                  <c:v>4</c:v>
                </c:pt>
                <c:pt idx="17">
                  <c:v>8</c:v>
                </c:pt>
                <c:pt idx="18">
                  <c:v>13</c:v>
                </c:pt>
                <c:pt idx="19">
                  <c:v>5</c:v>
                </c:pt>
                <c:pt idx="20">
                  <c:v>11</c:v>
                </c:pt>
                <c:pt idx="21">
                  <c:v>18</c:v>
                </c:pt>
                <c:pt idx="22">
                  <c:v>11</c:v>
                </c:pt>
                <c:pt idx="23">
                  <c:v>11</c:v>
                </c:pt>
                <c:pt idx="24">
                  <c:v>7</c:v>
                </c:pt>
                <c:pt idx="25">
                  <c:v>8</c:v>
                </c:pt>
                <c:pt idx="26">
                  <c:v>0</c:v>
                </c:pt>
                <c:pt idx="27">
                  <c:v>9</c:v>
                </c:pt>
                <c:pt idx="28">
                  <c:v>13</c:v>
                </c:pt>
                <c:pt idx="29">
                  <c:v>0</c:v>
                </c:pt>
                <c:pt idx="30">
                  <c:v>8</c:v>
                </c:pt>
                <c:pt idx="31">
                  <c:v>14</c:v>
                </c:pt>
                <c:pt idx="32">
                  <c:v>0</c:v>
                </c:pt>
                <c:pt idx="33">
                  <c:v>20</c:v>
                </c:pt>
                <c:pt idx="34">
                  <c:v>14</c:v>
                </c:pt>
                <c:pt idx="3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2FD-4855-A8C1-D5A7A92D7408}"/>
            </c:ext>
          </c:extLst>
        </c:ser>
        <c:ser>
          <c:idx val="6"/>
          <c:order val="6"/>
          <c:tx>
            <c:strRef>
              <c:f>'MUNICIPIOS M'!$B$182</c:f>
              <c:strCache>
                <c:ptCount val="1"/>
                <c:pt idx="0">
                  <c:v>CHIMALHUACÁN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'MUNICIPIOS M'!$C$174:$AL$175</c:f>
              <c:multiLvlStrCache>
                <c:ptCount val="36"/>
                <c:lvl>
                  <c:pt idx="0">
                    <c:v>19</c:v>
                  </c:pt>
                  <c:pt idx="1">
                    <c:v>20</c:v>
                  </c:pt>
                  <c:pt idx="2">
                    <c:v>21</c:v>
                  </c:pt>
                  <c:pt idx="3">
                    <c:v>19</c:v>
                  </c:pt>
                  <c:pt idx="4">
                    <c:v>20</c:v>
                  </c:pt>
                  <c:pt idx="5">
                    <c:v>21</c:v>
                  </c:pt>
                  <c:pt idx="6">
                    <c:v>19</c:v>
                  </c:pt>
                  <c:pt idx="7">
                    <c:v>20</c:v>
                  </c:pt>
                  <c:pt idx="8">
                    <c:v>21</c:v>
                  </c:pt>
                  <c:pt idx="9">
                    <c:v>19</c:v>
                  </c:pt>
                  <c:pt idx="10">
                    <c:v>20</c:v>
                  </c:pt>
                  <c:pt idx="11">
                    <c:v>21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19</c:v>
                  </c:pt>
                  <c:pt idx="16">
                    <c:v>20</c:v>
                  </c:pt>
                  <c:pt idx="17">
                    <c:v>21</c:v>
                  </c:pt>
                  <c:pt idx="18">
                    <c:v>19</c:v>
                  </c:pt>
                  <c:pt idx="19">
                    <c:v>20</c:v>
                  </c:pt>
                  <c:pt idx="20">
                    <c:v>21</c:v>
                  </c:pt>
                  <c:pt idx="21">
                    <c:v>19</c:v>
                  </c:pt>
                  <c:pt idx="22">
                    <c:v>20</c:v>
                  </c:pt>
                  <c:pt idx="23">
                    <c:v>21</c:v>
                  </c:pt>
                  <c:pt idx="24">
                    <c:v>19</c:v>
                  </c:pt>
                  <c:pt idx="25">
                    <c:v>20</c:v>
                  </c:pt>
                  <c:pt idx="26">
                    <c:v>21</c:v>
                  </c:pt>
                  <c:pt idx="27">
                    <c:v>19</c:v>
                  </c:pt>
                  <c:pt idx="28">
                    <c:v>20</c:v>
                  </c:pt>
                  <c:pt idx="29">
                    <c:v>21</c:v>
                  </c:pt>
                  <c:pt idx="30">
                    <c:v>19</c:v>
                  </c:pt>
                  <c:pt idx="31">
                    <c:v>20</c:v>
                  </c:pt>
                  <c:pt idx="32">
                    <c:v>21</c:v>
                  </c:pt>
                  <c:pt idx="33">
                    <c:v>19</c:v>
                  </c:pt>
                  <c:pt idx="34">
                    <c:v>20</c:v>
                  </c:pt>
                  <c:pt idx="35">
                    <c:v>21</c:v>
                  </c:pt>
                </c:lvl>
                <c:lvl>
                  <c:pt idx="0">
                    <c:v>enero</c:v>
                  </c:pt>
                  <c:pt idx="3">
                    <c:v>febrero</c:v>
                  </c:pt>
                  <c:pt idx="6">
                    <c:v>marzo</c:v>
                  </c:pt>
                  <c:pt idx="9">
                    <c:v>abril</c:v>
                  </c:pt>
                  <c:pt idx="12">
                    <c:v>mayo</c:v>
                  </c:pt>
                  <c:pt idx="15">
                    <c:v>junio</c:v>
                  </c:pt>
                  <c:pt idx="18">
                    <c:v>julio</c:v>
                  </c:pt>
                  <c:pt idx="21">
                    <c:v>agosto</c:v>
                  </c:pt>
                  <c:pt idx="24">
                    <c:v>septiembre</c:v>
                  </c:pt>
                  <c:pt idx="27">
                    <c:v>octubre</c:v>
                  </c:pt>
                  <c:pt idx="30">
                    <c:v>noviembre</c:v>
                  </c:pt>
                  <c:pt idx="33">
                    <c:v>diciembre</c:v>
                  </c:pt>
                </c:lvl>
              </c:multiLvlStrCache>
            </c:multiLvlStrRef>
          </c:cat>
          <c:val>
            <c:numRef>
              <c:f>'MUNICIPIOS M'!$C$182:$AL$182</c:f>
              <c:numCache>
                <c:formatCode>_-* #,##0_-;\-* #,##0_-;_-* "-"??_-;_-@_-</c:formatCode>
                <c:ptCount val="36"/>
                <c:pt idx="0">
                  <c:v>183</c:v>
                </c:pt>
                <c:pt idx="1">
                  <c:v>178</c:v>
                </c:pt>
                <c:pt idx="2">
                  <c:v>123</c:v>
                </c:pt>
                <c:pt idx="3">
                  <c:v>150</c:v>
                </c:pt>
                <c:pt idx="4">
                  <c:v>141</c:v>
                </c:pt>
                <c:pt idx="5">
                  <c:v>110</c:v>
                </c:pt>
                <c:pt idx="6">
                  <c:v>41</c:v>
                </c:pt>
                <c:pt idx="7">
                  <c:v>2</c:v>
                </c:pt>
                <c:pt idx="8">
                  <c:v>150</c:v>
                </c:pt>
                <c:pt idx="9">
                  <c:v>138</c:v>
                </c:pt>
                <c:pt idx="10">
                  <c:v>52</c:v>
                </c:pt>
                <c:pt idx="11">
                  <c:v>122</c:v>
                </c:pt>
                <c:pt idx="12">
                  <c:v>154</c:v>
                </c:pt>
                <c:pt idx="13">
                  <c:v>88</c:v>
                </c:pt>
                <c:pt idx="14">
                  <c:v>125</c:v>
                </c:pt>
                <c:pt idx="15">
                  <c:v>144</c:v>
                </c:pt>
                <c:pt idx="16">
                  <c:v>88</c:v>
                </c:pt>
                <c:pt idx="17">
                  <c:v>120</c:v>
                </c:pt>
                <c:pt idx="18">
                  <c:v>172</c:v>
                </c:pt>
                <c:pt idx="19">
                  <c:v>95</c:v>
                </c:pt>
                <c:pt idx="20">
                  <c:v>108</c:v>
                </c:pt>
                <c:pt idx="21">
                  <c:v>154</c:v>
                </c:pt>
                <c:pt idx="22">
                  <c:v>121</c:v>
                </c:pt>
                <c:pt idx="23">
                  <c:v>112</c:v>
                </c:pt>
                <c:pt idx="24">
                  <c:v>123</c:v>
                </c:pt>
                <c:pt idx="25">
                  <c:v>117</c:v>
                </c:pt>
                <c:pt idx="26">
                  <c:v>0</c:v>
                </c:pt>
                <c:pt idx="27">
                  <c:v>133</c:v>
                </c:pt>
                <c:pt idx="28">
                  <c:v>140</c:v>
                </c:pt>
                <c:pt idx="29">
                  <c:v>0</c:v>
                </c:pt>
                <c:pt idx="30">
                  <c:v>148</c:v>
                </c:pt>
                <c:pt idx="31">
                  <c:v>132</c:v>
                </c:pt>
                <c:pt idx="32">
                  <c:v>0</c:v>
                </c:pt>
                <c:pt idx="33">
                  <c:v>194</c:v>
                </c:pt>
                <c:pt idx="34">
                  <c:v>169</c:v>
                </c:pt>
                <c:pt idx="3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2FD-4855-A8C1-D5A7A92D7408}"/>
            </c:ext>
          </c:extLst>
        </c:ser>
        <c:ser>
          <c:idx val="7"/>
          <c:order val="7"/>
          <c:tx>
            <c:strRef>
              <c:f>'MUNICIPIOS M'!$B$183</c:f>
              <c:strCache>
                <c:ptCount val="1"/>
                <c:pt idx="0">
                  <c:v>IXTAPALUCA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'MUNICIPIOS M'!$C$174:$AL$175</c:f>
              <c:multiLvlStrCache>
                <c:ptCount val="36"/>
                <c:lvl>
                  <c:pt idx="0">
                    <c:v>19</c:v>
                  </c:pt>
                  <c:pt idx="1">
                    <c:v>20</c:v>
                  </c:pt>
                  <c:pt idx="2">
                    <c:v>21</c:v>
                  </c:pt>
                  <c:pt idx="3">
                    <c:v>19</c:v>
                  </c:pt>
                  <c:pt idx="4">
                    <c:v>20</c:v>
                  </c:pt>
                  <c:pt idx="5">
                    <c:v>21</c:v>
                  </c:pt>
                  <c:pt idx="6">
                    <c:v>19</c:v>
                  </c:pt>
                  <c:pt idx="7">
                    <c:v>20</c:v>
                  </c:pt>
                  <c:pt idx="8">
                    <c:v>21</c:v>
                  </c:pt>
                  <c:pt idx="9">
                    <c:v>19</c:v>
                  </c:pt>
                  <c:pt idx="10">
                    <c:v>20</c:v>
                  </c:pt>
                  <c:pt idx="11">
                    <c:v>21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19</c:v>
                  </c:pt>
                  <c:pt idx="16">
                    <c:v>20</c:v>
                  </c:pt>
                  <c:pt idx="17">
                    <c:v>21</c:v>
                  </c:pt>
                  <c:pt idx="18">
                    <c:v>19</c:v>
                  </c:pt>
                  <c:pt idx="19">
                    <c:v>20</c:v>
                  </c:pt>
                  <c:pt idx="20">
                    <c:v>21</c:v>
                  </c:pt>
                  <c:pt idx="21">
                    <c:v>19</c:v>
                  </c:pt>
                  <c:pt idx="22">
                    <c:v>20</c:v>
                  </c:pt>
                  <c:pt idx="23">
                    <c:v>21</c:v>
                  </c:pt>
                  <c:pt idx="24">
                    <c:v>19</c:v>
                  </c:pt>
                  <c:pt idx="25">
                    <c:v>20</c:v>
                  </c:pt>
                  <c:pt idx="26">
                    <c:v>21</c:v>
                  </c:pt>
                  <c:pt idx="27">
                    <c:v>19</c:v>
                  </c:pt>
                  <c:pt idx="28">
                    <c:v>20</c:v>
                  </c:pt>
                  <c:pt idx="29">
                    <c:v>21</c:v>
                  </c:pt>
                  <c:pt idx="30">
                    <c:v>19</c:v>
                  </c:pt>
                  <c:pt idx="31">
                    <c:v>20</c:v>
                  </c:pt>
                  <c:pt idx="32">
                    <c:v>21</c:v>
                  </c:pt>
                  <c:pt idx="33">
                    <c:v>19</c:v>
                  </c:pt>
                  <c:pt idx="34">
                    <c:v>20</c:v>
                  </c:pt>
                  <c:pt idx="35">
                    <c:v>21</c:v>
                  </c:pt>
                </c:lvl>
                <c:lvl>
                  <c:pt idx="0">
                    <c:v>enero</c:v>
                  </c:pt>
                  <c:pt idx="3">
                    <c:v>febrero</c:v>
                  </c:pt>
                  <c:pt idx="6">
                    <c:v>marzo</c:v>
                  </c:pt>
                  <c:pt idx="9">
                    <c:v>abril</c:v>
                  </c:pt>
                  <c:pt idx="12">
                    <c:v>mayo</c:v>
                  </c:pt>
                  <c:pt idx="15">
                    <c:v>junio</c:v>
                  </c:pt>
                  <c:pt idx="18">
                    <c:v>julio</c:v>
                  </c:pt>
                  <c:pt idx="21">
                    <c:v>agosto</c:v>
                  </c:pt>
                  <c:pt idx="24">
                    <c:v>septiembre</c:v>
                  </c:pt>
                  <c:pt idx="27">
                    <c:v>octubre</c:v>
                  </c:pt>
                  <c:pt idx="30">
                    <c:v>noviembre</c:v>
                  </c:pt>
                  <c:pt idx="33">
                    <c:v>diciembre</c:v>
                  </c:pt>
                </c:lvl>
              </c:multiLvlStrCache>
            </c:multiLvlStrRef>
          </c:cat>
          <c:val>
            <c:numRef>
              <c:f>'MUNICIPIOS M'!$C$183:$AL$183</c:f>
              <c:numCache>
                <c:formatCode>_-* #,##0_-;\-* #,##0_-;_-* "-"??_-;_-@_-</c:formatCode>
                <c:ptCount val="36"/>
                <c:pt idx="0">
                  <c:v>233</c:v>
                </c:pt>
                <c:pt idx="1">
                  <c:v>234</c:v>
                </c:pt>
                <c:pt idx="2">
                  <c:v>208</c:v>
                </c:pt>
                <c:pt idx="3">
                  <c:v>208</c:v>
                </c:pt>
                <c:pt idx="4">
                  <c:v>266</c:v>
                </c:pt>
                <c:pt idx="5">
                  <c:v>215</c:v>
                </c:pt>
                <c:pt idx="6">
                  <c:v>69</c:v>
                </c:pt>
                <c:pt idx="7">
                  <c:v>14</c:v>
                </c:pt>
                <c:pt idx="8">
                  <c:v>227</c:v>
                </c:pt>
                <c:pt idx="9">
                  <c:v>225</c:v>
                </c:pt>
                <c:pt idx="10">
                  <c:v>88</c:v>
                </c:pt>
                <c:pt idx="11">
                  <c:v>205</c:v>
                </c:pt>
                <c:pt idx="12">
                  <c:v>220</c:v>
                </c:pt>
                <c:pt idx="13">
                  <c:v>140</c:v>
                </c:pt>
                <c:pt idx="14">
                  <c:v>232</c:v>
                </c:pt>
                <c:pt idx="15">
                  <c:v>231</c:v>
                </c:pt>
                <c:pt idx="16">
                  <c:v>140</c:v>
                </c:pt>
                <c:pt idx="17">
                  <c:v>239</c:v>
                </c:pt>
                <c:pt idx="18">
                  <c:v>212</c:v>
                </c:pt>
                <c:pt idx="19">
                  <c:v>189</c:v>
                </c:pt>
                <c:pt idx="20">
                  <c:v>209</c:v>
                </c:pt>
                <c:pt idx="21">
                  <c:v>211</c:v>
                </c:pt>
                <c:pt idx="22">
                  <c:v>206</c:v>
                </c:pt>
                <c:pt idx="23">
                  <c:v>199</c:v>
                </c:pt>
                <c:pt idx="24">
                  <c:v>239</c:v>
                </c:pt>
                <c:pt idx="25">
                  <c:v>199</c:v>
                </c:pt>
                <c:pt idx="26">
                  <c:v>0</c:v>
                </c:pt>
                <c:pt idx="27">
                  <c:v>262</c:v>
                </c:pt>
                <c:pt idx="28">
                  <c:v>242</c:v>
                </c:pt>
                <c:pt idx="29">
                  <c:v>0</c:v>
                </c:pt>
                <c:pt idx="30">
                  <c:v>254</c:v>
                </c:pt>
                <c:pt idx="31">
                  <c:v>230</c:v>
                </c:pt>
                <c:pt idx="32">
                  <c:v>0</c:v>
                </c:pt>
                <c:pt idx="33">
                  <c:v>263</c:v>
                </c:pt>
                <c:pt idx="34">
                  <c:v>270</c:v>
                </c:pt>
                <c:pt idx="3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2FD-4855-A8C1-D5A7A92D7408}"/>
            </c:ext>
          </c:extLst>
        </c:ser>
        <c:ser>
          <c:idx val="8"/>
          <c:order val="8"/>
          <c:tx>
            <c:strRef>
              <c:f>'MUNICIPIOS M'!$B$184</c:f>
              <c:strCache>
                <c:ptCount val="1"/>
                <c:pt idx="0">
                  <c:v>LA PAZ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'MUNICIPIOS M'!$C$174:$AL$175</c:f>
              <c:multiLvlStrCache>
                <c:ptCount val="36"/>
                <c:lvl>
                  <c:pt idx="0">
                    <c:v>19</c:v>
                  </c:pt>
                  <c:pt idx="1">
                    <c:v>20</c:v>
                  </c:pt>
                  <c:pt idx="2">
                    <c:v>21</c:v>
                  </c:pt>
                  <c:pt idx="3">
                    <c:v>19</c:v>
                  </c:pt>
                  <c:pt idx="4">
                    <c:v>20</c:v>
                  </c:pt>
                  <c:pt idx="5">
                    <c:v>21</c:v>
                  </c:pt>
                  <c:pt idx="6">
                    <c:v>19</c:v>
                  </c:pt>
                  <c:pt idx="7">
                    <c:v>20</c:v>
                  </c:pt>
                  <c:pt idx="8">
                    <c:v>21</c:v>
                  </c:pt>
                  <c:pt idx="9">
                    <c:v>19</c:v>
                  </c:pt>
                  <c:pt idx="10">
                    <c:v>20</c:v>
                  </c:pt>
                  <c:pt idx="11">
                    <c:v>21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19</c:v>
                  </c:pt>
                  <c:pt idx="16">
                    <c:v>20</c:v>
                  </c:pt>
                  <c:pt idx="17">
                    <c:v>21</c:v>
                  </c:pt>
                  <c:pt idx="18">
                    <c:v>19</c:v>
                  </c:pt>
                  <c:pt idx="19">
                    <c:v>20</c:v>
                  </c:pt>
                  <c:pt idx="20">
                    <c:v>21</c:v>
                  </c:pt>
                  <c:pt idx="21">
                    <c:v>19</c:v>
                  </c:pt>
                  <c:pt idx="22">
                    <c:v>20</c:v>
                  </c:pt>
                  <c:pt idx="23">
                    <c:v>21</c:v>
                  </c:pt>
                  <c:pt idx="24">
                    <c:v>19</c:v>
                  </c:pt>
                  <c:pt idx="25">
                    <c:v>20</c:v>
                  </c:pt>
                  <c:pt idx="26">
                    <c:v>21</c:v>
                  </c:pt>
                  <c:pt idx="27">
                    <c:v>19</c:v>
                  </c:pt>
                  <c:pt idx="28">
                    <c:v>20</c:v>
                  </c:pt>
                  <c:pt idx="29">
                    <c:v>21</c:v>
                  </c:pt>
                  <c:pt idx="30">
                    <c:v>19</c:v>
                  </c:pt>
                  <c:pt idx="31">
                    <c:v>20</c:v>
                  </c:pt>
                  <c:pt idx="32">
                    <c:v>21</c:v>
                  </c:pt>
                  <c:pt idx="33">
                    <c:v>19</c:v>
                  </c:pt>
                  <c:pt idx="34">
                    <c:v>20</c:v>
                  </c:pt>
                  <c:pt idx="35">
                    <c:v>21</c:v>
                  </c:pt>
                </c:lvl>
                <c:lvl>
                  <c:pt idx="0">
                    <c:v>enero</c:v>
                  </c:pt>
                  <c:pt idx="3">
                    <c:v>febrero</c:v>
                  </c:pt>
                  <c:pt idx="6">
                    <c:v>marzo</c:v>
                  </c:pt>
                  <c:pt idx="9">
                    <c:v>abril</c:v>
                  </c:pt>
                  <c:pt idx="12">
                    <c:v>mayo</c:v>
                  </c:pt>
                  <c:pt idx="15">
                    <c:v>junio</c:v>
                  </c:pt>
                  <c:pt idx="18">
                    <c:v>julio</c:v>
                  </c:pt>
                  <c:pt idx="21">
                    <c:v>agosto</c:v>
                  </c:pt>
                  <c:pt idx="24">
                    <c:v>septiembre</c:v>
                  </c:pt>
                  <c:pt idx="27">
                    <c:v>octubre</c:v>
                  </c:pt>
                  <c:pt idx="30">
                    <c:v>noviembre</c:v>
                  </c:pt>
                  <c:pt idx="33">
                    <c:v>diciembre</c:v>
                  </c:pt>
                </c:lvl>
              </c:multiLvlStrCache>
            </c:multiLvlStrRef>
          </c:cat>
          <c:val>
            <c:numRef>
              <c:f>'MUNICIPIOS M'!$C$184:$AL$184</c:f>
              <c:numCache>
                <c:formatCode>_-* #,##0_-;\-* #,##0_-;_-* "-"??_-;_-@_-</c:formatCode>
                <c:ptCount val="36"/>
                <c:pt idx="0">
                  <c:v>110</c:v>
                </c:pt>
                <c:pt idx="1">
                  <c:v>107</c:v>
                </c:pt>
                <c:pt idx="2">
                  <c:v>72</c:v>
                </c:pt>
                <c:pt idx="3">
                  <c:v>92</c:v>
                </c:pt>
                <c:pt idx="4">
                  <c:v>108</c:v>
                </c:pt>
                <c:pt idx="5">
                  <c:v>90</c:v>
                </c:pt>
                <c:pt idx="6">
                  <c:v>32</c:v>
                </c:pt>
                <c:pt idx="7">
                  <c:v>17</c:v>
                </c:pt>
                <c:pt idx="8">
                  <c:v>110</c:v>
                </c:pt>
                <c:pt idx="9">
                  <c:v>91</c:v>
                </c:pt>
                <c:pt idx="10">
                  <c:v>42</c:v>
                </c:pt>
                <c:pt idx="11">
                  <c:v>89</c:v>
                </c:pt>
                <c:pt idx="12">
                  <c:v>109</c:v>
                </c:pt>
                <c:pt idx="13">
                  <c:v>55</c:v>
                </c:pt>
                <c:pt idx="14">
                  <c:v>90</c:v>
                </c:pt>
                <c:pt idx="15">
                  <c:v>134</c:v>
                </c:pt>
                <c:pt idx="16">
                  <c:v>55</c:v>
                </c:pt>
                <c:pt idx="17">
                  <c:v>69</c:v>
                </c:pt>
                <c:pt idx="18">
                  <c:v>96</c:v>
                </c:pt>
                <c:pt idx="19">
                  <c:v>87</c:v>
                </c:pt>
                <c:pt idx="20">
                  <c:v>81</c:v>
                </c:pt>
                <c:pt idx="21">
                  <c:v>93</c:v>
                </c:pt>
                <c:pt idx="22">
                  <c:v>77</c:v>
                </c:pt>
                <c:pt idx="23">
                  <c:v>98</c:v>
                </c:pt>
                <c:pt idx="24">
                  <c:v>95</c:v>
                </c:pt>
                <c:pt idx="25">
                  <c:v>114</c:v>
                </c:pt>
                <c:pt idx="26">
                  <c:v>0</c:v>
                </c:pt>
                <c:pt idx="27">
                  <c:v>103</c:v>
                </c:pt>
                <c:pt idx="28">
                  <c:v>107</c:v>
                </c:pt>
                <c:pt idx="29">
                  <c:v>0</c:v>
                </c:pt>
                <c:pt idx="30">
                  <c:v>129</c:v>
                </c:pt>
                <c:pt idx="31">
                  <c:v>113</c:v>
                </c:pt>
                <c:pt idx="32">
                  <c:v>0</c:v>
                </c:pt>
                <c:pt idx="33">
                  <c:v>137</c:v>
                </c:pt>
                <c:pt idx="34">
                  <c:v>137</c:v>
                </c:pt>
                <c:pt idx="3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2FD-4855-A8C1-D5A7A92D7408}"/>
            </c:ext>
          </c:extLst>
        </c:ser>
        <c:ser>
          <c:idx val="9"/>
          <c:order val="9"/>
          <c:tx>
            <c:strRef>
              <c:f>'MUNICIPIOS M'!$B$185</c:f>
              <c:strCache>
                <c:ptCount val="1"/>
                <c:pt idx="0">
                  <c:v>NEZAHUALCÓYOTL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'MUNICIPIOS M'!$C$174:$AL$175</c:f>
              <c:multiLvlStrCache>
                <c:ptCount val="36"/>
                <c:lvl>
                  <c:pt idx="0">
                    <c:v>19</c:v>
                  </c:pt>
                  <c:pt idx="1">
                    <c:v>20</c:v>
                  </c:pt>
                  <c:pt idx="2">
                    <c:v>21</c:v>
                  </c:pt>
                  <c:pt idx="3">
                    <c:v>19</c:v>
                  </c:pt>
                  <c:pt idx="4">
                    <c:v>20</c:v>
                  </c:pt>
                  <c:pt idx="5">
                    <c:v>21</c:v>
                  </c:pt>
                  <c:pt idx="6">
                    <c:v>19</c:v>
                  </c:pt>
                  <c:pt idx="7">
                    <c:v>20</c:v>
                  </c:pt>
                  <c:pt idx="8">
                    <c:v>21</c:v>
                  </c:pt>
                  <c:pt idx="9">
                    <c:v>19</c:v>
                  </c:pt>
                  <c:pt idx="10">
                    <c:v>20</c:v>
                  </c:pt>
                  <c:pt idx="11">
                    <c:v>21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19</c:v>
                  </c:pt>
                  <c:pt idx="16">
                    <c:v>20</c:v>
                  </c:pt>
                  <c:pt idx="17">
                    <c:v>21</c:v>
                  </c:pt>
                  <c:pt idx="18">
                    <c:v>19</c:v>
                  </c:pt>
                  <c:pt idx="19">
                    <c:v>20</c:v>
                  </c:pt>
                  <c:pt idx="20">
                    <c:v>21</c:v>
                  </c:pt>
                  <c:pt idx="21">
                    <c:v>19</c:v>
                  </c:pt>
                  <c:pt idx="22">
                    <c:v>20</c:v>
                  </c:pt>
                  <c:pt idx="23">
                    <c:v>21</c:v>
                  </c:pt>
                  <c:pt idx="24">
                    <c:v>19</c:v>
                  </c:pt>
                  <c:pt idx="25">
                    <c:v>20</c:v>
                  </c:pt>
                  <c:pt idx="26">
                    <c:v>21</c:v>
                  </c:pt>
                  <c:pt idx="27">
                    <c:v>19</c:v>
                  </c:pt>
                  <c:pt idx="28">
                    <c:v>20</c:v>
                  </c:pt>
                  <c:pt idx="29">
                    <c:v>21</c:v>
                  </c:pt>
                  <c:pt idx="30">
                    <c:v>19</c:v>
                  </c:pt>
                  <c:pt idx="31">
                    <c:v>20</c:v>
                  </c:pt>
                  <c:pt idx="32">
                    <c:v>21</c:v>
                  </c:pt>
                  <c:pt idx="33">
                    <c:v>19</c:v>
                  </c:pt>
                  <c:pt idx="34">
                    <c:v>20</c:v>
                  </c:pt>
                  <c:pt idx="35">
                    <c:v>21</c:v>
                  </c:pt>
                </c:lvl>
                <c:lvl>
                  <c:pt idx="0">
                    <c:v>enero</c:v>
                  </c:pt>
                  <c:pt idx="3">
                    <c:v>febrero</c:v>
                  </c:pt>
                  <c:pt idx="6">
                    <c:v>marzo</c:v>
                  </c:pt>
                  <c:pt idx="9">
                    <c:v>abril</c:v>
                  </c:pt>
                  <c:pt idx="12">
                    <c:v>mayo</c:v>
                  </c:pt>
                  <c:pt idx="15">
                    <c:v>junio</c:v>
                  </c:pt>
                  <c:pt idx="18">
                    <c:v>julio</c:v>
                  </c:pt>
                  <c:pt idx="21">
                    <c:v>agosto</c:v>
                  </c:pt>
                  <c:pt idx="24">
                    <c:v>septiembre</c:v>
                  </c:pt>
                  <c:pt idx="27">
                    <c:v>octubre</c:v>
                  </c:pt>
                  <c:pt idx="30">
                    <c:v>noviembre</c:v>
                  </c:pt>
                  <c:pt idx="33">
                    <c:v>diciembre</c:v>
                  </c:pt>
                </c:lvl>
              </c:multiLvlStrCache>
            </c:multiLvlStrRef>
          </c:cat>
          <c:val>
            <c:numRef>
              <c:f>'MUNICIPIOS M'!$C$185:$AL$185</c:f>
              <c:numCache>
                <c:formatCode>_-* #,##0_-;\-* #,##0_-;_-* "-"??_-;_-@_-</c:formatCode>
                <c:ptCount val="36"/>
                <c:pt idx="0">
                  <c:v>675</c:v>
                </c:pt>
                <c:pt idx="1">
                  <c:v>654</c:v>
                </c:pt>
                <c:pt idx="2">
                  <c:v>510</c:v>
                </c:pt>
                <c:pt idx="3">
                  <c:v>599</c:v>
                </c:pt>
                <c:pt idx="4">
                  <c:v>641</c:v>
                </c:pt>
                <c:pt idx="5">
                  <c:v>573</c:v>
                </c:pt>
                <c:pt idx="6">
                  <c:v>227</c:v>
                </c:pt>
                <c:pt idx="7">
                  <c:v>29</c:v>
                </c:pt>
                <c:pt idx="8">
                  <c:v>656</c:v>
                </c:pt>
                <c:pt idx="9">
                  <c:v>610</c:v>
                </c:pt>
                <c:pt idx="10">
                  <c:v>244</c:v>
                </c:pt>
                <c:pt idx="11">
                  <c:v>593</c:v>
                </c:pt>
                <c:pt idx="12">
                  <c:v>634</c:v>
                </c:pt>
                <c:pt idx="13">
                  <c:v>331</c:v>
                </c:pt>
                <c:pt idx="14">
                  <c:v>562</c:v>
                </c:pt>
                <c:pt idx="15">
                  <c:v>619</c:v>
                </c:pt>
                <c:pt idx="16">
                  <c:v>331</c:v>
                </c:pt>
                <c:pt idx="17">
                  <c:v>617</c:v>
                </c:pt>
                <c:pt idx="18">
                  <c:v>610</c:v>
                </c:pt>
                <c:pt idx="19">
                  <c:v>510</c:v>
                </c:pt>
                <c:pt idx="20">
                  <c:v>568</c:v>
                </c:pt>
                <c:pt idx="21">
                  <c:v>647</c:v>
                </c:pt>
                <c:pt idx="22">
                  <c:v>521</c:v>
                </c:pt>
                <c:pt idx="23">
                  <c:v>577</c:v>
                </c:pt>
                <c:pt idx="24">
                  <c:v>534</c:v>
                </c:pt>
                <c:pt idx="25">
                  <c:v>523</c:v>
                </c:pt>
                <c:pt idx="26">
                  <c:v>0</c:v>
                </c:pt>
                <c:pt idx="27">
                  <c:v>578</c:v>
                </c:pt>
                <c:pt idx="28">
                  <c:v>625</c:v>
                </c:pt>
                <c:pt idx="29">
                  <c:v>0</c:v>
                </c:pt>
                <c:pt idx="30">
                  <c:v>685</c:v>
                </c:pt>
                <c:pt idx="31">
                  <c:v>650</c:v>
                </c:pt>
                <c:pt idx="32">
                  <c:v>0</c:v>
                </c:pt>
                <c:pt idx="33">
                  <c:v>683</c:v>
                </c:pt>
                <c:pt idx="34">
                  <c:v>657</c:v>
                </c:pt>
                <c:pt idx="3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2FD-4855-A8C1-D5A7A92D7408}"/>
            </c:ext>
          </c:extLst>
        </c:ser>
        <c:ser>
          <c:idx val="10"/>
          <c:order val="10"/>
          <c:tx>
            <c:strRef>
              <c:f>'MUNICIPIOS M'!$B$186</c:f>
              <c:strCache>
                <c:ptCount val="1"/>
                <c:pt idx="0">
                  <c:v>TEXCOCO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'MUNICIPIOS M'!$C$174:$AL$175</c:f>
              <c:multiLvlStrCache>
                <c:ptCount val="36"/>
                <c:lvl>
                  <c:pt idx="0">
                    <c:v>19</c:v>
                  </c:pt>
                  <c:pt idx="1">
                    <c:v>20</c:v>
                  </c:pt>
                  <c:pt idx="2">
                    <c:v>21</c:v>
                  </c:pt>
                  <c:pt idx="3">
                    <c:v>19</c:v>
                  </c:pt>
                  <c:pt idx="4">
                    <c:v>20</c:v>
                  </c:pt>
                  <c:pt idx="5">
                    <c:v>21</c:v>
                  </c:pt>
                  <c:pt idx="6">
                    <c:v>19</c:v>
                  </c:pt>
                  <c:pt idx="7">
                    <c:v>20</c:v>
                  </c:pt>
                  <c:pt idx="8">
                    <c:v>21</c:v>
                  </c:pt>
                  <c:pt idx="9">
                    <c:v>19</c:v>
                  </c:pt>
                  <c:pt idx="10">
                    <c:v>20</c:v>
                  </c:pt>
                  <c:pt idx="11">
                    <c:v>21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19</c:v>
                  </c:pt>
                  <c:pt idx="16">
                    <c:v>20</c:v>
                  </c:pt>
                  <c:pt idx="17">
                    <c:v>21</c:v>
                  </c:pt>
                  <c:pt idx="18">
                    <c:v>19</c:v>
                  </c:pt>
                  <c:pt idx="19">
                    <c:v>20</c:v>
                  </c:pt>
                  <c:pt idx="20">
                    <c:v>21</c:v>
                  </c:pt>
                  <c:pt idx="21">
                    <c:v>19</c:v>
                  </c:pt>
                  <c:pt idx="22">
                    <c:v>20</c:v>
                  </c:pt>
                  <c:pt idx="23">
                    <c:v>21</c:v>
                  </c:pt>
                  <c:pt idx="24">
                    <c:v>19</c:v>
                  </c:pt>
                  <c:pt idx="25">
                    <c:v>20</c:v>
                  </c:pt>
                  <c:pt idx="26">
                    <c:v>21</c:v>
                  </c:pt>
                  <c:pt idx="27">
                    <c:v>19</c:v>
                  </c:pt>
                  <c:pt idx="28">
                    <c:v>20</c:v>
                  </c:pt>
                  <c:pt idx="29">
                    <c:v>21</c:v>
                  </c:pt>
                  <c:pt idx="30">
                    <c:v>19</c:v>
                  </c:pt>
                  <c:pt idx="31">
                    <c:v>20</c:v>
                  </c:pt>
                  <c:pt idx="32">
                    <c:v>21</c:v>
                  </c:pt>
                  <c:pt idx="33">
                    <c:v>19</c:v>
                  </c:pt>
                  <c:pt idx="34">
                    <c:v>20</c:v>
                  </c:pt>
                  <c:pt idx="35">
                    <c:v>21</c:v>
                  </c:pt>
                </c:lvl>
                <c:lvl>
                  <c:pt idx="0">
                    <c:v>enero</c:v>
                  </c:pt>
                  <c:pt idx="3">
                    <c:v>febrero</c:v>
                  </c:pt>
                  <c:pt idx="6">
                    <c:v>marzo</c:v>
                  </c:pt>
                  <c:pt idx="9">
                    <c:v>abril</c:v>
                  </c:pt>
                  <c:pt idx="12">
                    <c:v>mayo</c:v>
                  </c:pt>
                  <c:pt idx="15">
                    <c:v>junio</c:v>
                  </c:pt>
                  <c:pt idx="18">
                    <c:v>julio</c:v>
                  </c:pt>
                  <c:pt idx="21">
                    <c:v>agosto</c:v>
                  </c:pt>
                  <c:pt idx="24">
                    <c:v>septiembre</c:v>
                  </c:pt>
                  <c:pt idx="27">
                    <c:v>octubre</c:v>
                  </c:pt>
                  <c:pt idx="30">
                    <c:v>noviembre</c:v>
                  </c:pt>
                  <c:pt idx="33">
                    <c:v>diciembre</c:v>
                  </c:pt>
                </c:lvl>
              </c:multiLvlStrCache>
            </c:multiLvlStrRef>
          </c:cat>
          <c:val>
            <c:numRef>
              <c:f>'MUNICIPIOS M'!$C$186:$AL$186</c:f>
              <c:numCache>
                <c:formatCode>_-* #,##0_-;\-* #,##0_-;_-* "-"??_-;_-@_-</c:formatCode>
                <c:ptCount val="36"/>
                <c:pt idx="0">
                  <c:v>180</c:v>
                </c:pt>
                <c:pt idx="1">
                  <c:v>193</c:v>
                </c:pt>
                <c:pt idx="2">
                  <c:v>130</c:v>
                </c:pt>
                <c:pt idx="3">
                  <c:v>182</c:v>
                </c:pt>
                <c:pt idx="4">
                  <c:v>155</c:v>
                </c:pt>
                <c:pt idx="5">
                  <c:v>134</c:v>
                </c:pt>
                <c:pt idx="6">
                  <c:v>91</c:v>
                </c:pt>
                <c:pt idx="7">
                  <c:v>6</c:v>
                </c:pt>
                <c:pt idx="8">
                  <c:v>150</c:v>
                </c:pt>
                <c:pt idx="9">
                  <c:v>155</c:v>
                </c:pt>
                <c:pt idx="10">
                  <c:v>54</c:v>
                </c:pt>
                <c:pt idx="11">
                  <c:v>138</c:v>
                </c:pt>
                <c:pt idx="12">
                  <c:v>207</c:v>
                </c:pt>
                <c:pt idx="13">
                  <c:v>101</c:v>
                </c:pt>
                <c:pt idx="14">
                  <c:v>139</c:v>
                </c:pt>
                <c:pt idx="15">
                  <c:v>206</c:v>
                </c:pt>
                <c:pt idx="16">
                  <c:v>101</c:v>
                </c:pt>
                <c:pt idx="17">
                  <c:v>149</c:v>
                </c:pt>
                <c:pt idx="18">
                  <c:v>170</c:v>
                </c:pt>
                <c:pt idx="19">
                  <c:v>101</c:v>
                </c:pt>
                <c:pt idx="20">
                  <c:v>134</c:v>
                </c:pt>
                <c:pt idx="21">
                  <c:v>170</c:v>
                </c:pt>
                <c:pt idx="22">
                  <c:v>131</c:v>
                </c:pt>
                <c:pt idx="23">
                  <c:v>126</c:v>
                </c:pt>
                <c:pt idx="24">
                  <c:v>192</c:v>
                </c:pt>
                <c:pt idx="25">
                  <c:v>123</c:v>
                </c:pt>
                <c:pt idx="26">
                  <c:v>0</c:v>
                </c:pt>
                <c:pt idx="27">
                  <c:v>180</c:v>
                </c:pt>
                <c:pt idx="28">
                  <c:v>124</c:v>
                </c:pt>
                <c:pt idx="29">
                  <c:v>0</c:v>
                </c:pt>
                <c:pt idx="30">
                  <c:v>234</c:v>
                </c:pt>
                <c:pt idx="31">
                  <c:v>175</c:v>
                </c:pt>
                <c:pt idx="32">
                  <c:v>0</c:v>
                </c:pt>
                <c:pt idx="33">
                  <c:v>183</c:v>
                </c:pt>
                <c:pt idx="34">
                  <c:v>181</c:v>
                </c:pt>
                <c:pt idx="3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2FD-4855-A8C1-D5A7A92D7408}"/>
            </c:ext>
          </c:extLst>
        </c:ser>
        <c:ser>
          <c:idx val="11"/>
          <c:order val="11"/>
          <c:tx>
            <c:strRef>
              <c:f>'MUNICIPIOS M'!$B$187</c:f>
              <c:strCache>
                <c:ptCount val="1"/>
                <c:pt idx="0">
                  <c:v>TEZOYUCA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'MUNICIPIOS M'!$C$174:$AL$175</c:f>
              <c:multiLvlStrCache>
                <c:ptCount val="36"/>
                <c:lvl>
                  <c:pt idx="0">
                    <c:v>19</c:v>
                  </c:pt>
                  <c:pt idx="1">
                    <c:v>20</c:v>
                  </c:pt>
                  <c:pt idx="2">
                    <c:v>21</c:v>
                  </c:pt>
                  <c:pt idx="3">
                    <c:v>19</c:v>
                  </c:pt>
                  <c:pt idx="4">
                    <c:v>20</c:v>
                  </c:pt>
                  <c:pt idx="5">
                    <c:v>21</c:v>
                  </c:pt>
                  <c:pt idx="6">
                    <c:v>19</c:v>
                  </c:pt>
                  <c:pt idx="7">
                    <c:v>20</c:v>
                  </c:pt>
                  <c:pt idx="8">
                    <c:v>21</c:v>
                  </c:pt>
                  <c:pt idx="9">
                    <c:v>19</c:v>
                  </c:pt>
                  <c:pt idx="10">
                    <c:v>20</c:v>
                  </c:pt>
                  <c:pt idx="11">
                    <c:v>21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19</c:v>
                  </c:pt>
                  <c:pt idx="16">
                    <c:v>20</c:v>
                  </c:pt>
                  <c:pt idx="17">
                    <c:v>21</c:v>
                  </c:pt>
                  <c:pt idx="18">
                    <c:v>19</c:v>
                  </c:pt>
                  <c:pt idx="19">
                    <c:v>20</c:v>
                  </c:pt>
                  <c:pt idx="20">
                    <c:v>21</c:v>
                  </c:pt>
                  <c:pt idx="21">
                    <c:v>19</c:v>
                  </c:pt>
                  <c:pt idx="22">
                    <c:v>20</c:v>
                  </c:pt>
                  <c:pt idx="23">
                    <c:v>21</c:v>
                  </c:pt>
                  <c:pt idx="24">
                    <c:v>19</c:v>
                  </c:pt>
                  <c:pt idx="25">
                    <c:v>20</c:v>
                  </c:pt>
                  <c:pt idx="26">
                    <c:v>21</c:v>
                  </c:pt>
                  <c:pt idx="27">
                    <c:v>19</c:v>
                  </c:pt>
                  <c:pt idx="28">
                    <c:v>20</c:v>
                  </c:pt>
                  <c:pt idx="29">
                    <c:v>21</c:v>
                  </c:pt>
                  <c:pt idx="30">
                    <c:v>19</c:v>
                  </c:pt>
                  <c:pt idx="31">
                    <c:v>20</c:v>
                  </c:pt>
                  <c:pt idx="32">
                    <c:v>21</c:v>
                  </c:pt>
                  <c:pt idx="33">
                    <c:v>19</c:v>
                  </c:pt>
                  <c:pt idx="34">
                    <c:v>20</c:v>
                  </c:pt>
                  <c:pt idx="35">
                    <c:v>21</c:v>
                  </c:pt>
                </c:lvl>
                <c:lvl>
                  <c:pt idx="0">
                    <c:v>enero</c:v>
                  </c:pt>
                  <c:pt idx="3">
                    <c:v>febrero</c:v>
                  </c:pt>
                  <c:pt idx="6">
                    <c:v>marzo</c:v>
                  </c:pt>
                  <c:pt idx="9">
                    <c:v>abril</c:v>
                  </c:pt>
                  <c:pt idx="12">
                    <c:v>mayo</c:v>
                  </c:pt>
                  <c:pt idx="15">
                    <c:v>junio</c:v>
                  </c:pt>
                  <c:pt idx="18">
                    <c:v>julio</c:v>
                  </c:pt>
                  <c:pt idx="21">
                    <c:v>agosto</c:v>
                  </c:pt>
                  <c:pt idx="24">
                    <c:v>septiembre</c:v>
                  </c:pt>
                  <c:pt idx="27">
                    <c:v>octubre</c:v>
                  </c:pt>
                  <c:pt idx="30">
                    <c:v>noviembre</c:v>
                  </c:pt>
                  <c:pt idx="33">
                    <c:v>diciembre</c:v>
                  </c:pt>
                </c:lvl>
              </c:multiLvlStrCache>
            </c:multiLvlStrRef>
          </c:cat>
          <c:val>
            <c:numRef>
              <c:f>'MUNICIPIOS M'!$C$187:$AL$187</c:f>
              <c:numCache>
                <c:formatCode>_-* #,##0_-;\-* #,##0_-;_-* "-"??_-;_-@_-</c:formatCode>
                <c:ptCount val="36"/>
                <c:pt idx="0">
                  <c:v>16</c:v>
                </c:pt>
                <c:pt idx="1">
                  <c:v>27</c:v>
                </c:pt>
                <c:pt idx="2">
                  <c:v>11</c:v>
                </c:pt>
                <c:pt idx="3">
                  <c:v>15</c:v>
                </c:pt>
                <c:pt idx="4">
                  <c:v>20</c:v>
                </c:pt>
                <c:pt idx="5">
                  <c:v>11</c:v>
                </c:pt>
                <c:pt idx="6">
                  <c:v>8</c:v>
                </c:pt>
                <c:pt idx="7">
                  <c:v>3</c:v>
                </c:pt>
                <c:pt idx="8">
                  <c:v>14</c:v>
                </c:pt>
                <c:pt idx="9">
                  <c:v>18</c:v>
                </c:pt>
                <c:pt idx="10">
                  <c:v>10</c:v>
                </c:pt>
                <c:pt idx="11">
                  <c:v>15</c:v>
                </c:pt>
                <c:pt idx="12">
                  <c:v>13</c:v>
                </c:pt>
                <c:pt idx="13">
                  <c:v>6</c:v>
                </c:pt>
                <c:pt idx="14">
                  <c:v>20</c:v>
                </c:pt>
                <c:pt idx="15">
                  <c:v>10</c:v>
                </c:pt>
                <c:pt idx="16">
                  <c:v>6</c:v>
                </c:pt>
                <c:pt idx="17">
                  <c:v>10</c:v>
                </c:pt>
                <c:pt idx="18">
                  <c:v>11</c:v>
                </c:pt>
                <c:pt idx="19">
                  <c:v>6</c:v>
                </c:pt>
                <c:pt idx="20">
                  <c:v>15</c:v>
                </c:pt>
                <c:pt idx="21">
                  <c:v>25</c:v>
                </c:pt>
                <c:pt idx="22">
                  <c:v>14</c:v>
                </c:pt>
                <c:pt idx="23">
                  <c:v>9</c:v>
                </c:pt>
                <c:pt idx="24">
                  <c:v>15</c:v>
                </c:pt>
                <c:pt idx="25">
                  <c:v>9</c:v>
                </c:pt>
                <c:pt idx="26">
                  <c:v>0</c:v>
                </c:pt>
                <c:pt idx="27">
                  <c:v>13</c:v>
                </c:pt>
                <c:pt idx="28">
                  <c:v>16</c:v>
                </c:pt>
                <c:pt idx="29">
                  <c:v>0</c:v>
                </c:pt>
                <c:pt idx="30">
                  <c:v>17</c:v>
                </c:pt>
                <c:pt idx="31">
                  <c:v>11</c:v>
                </c:pt>
                <c:pt idx="32">
                  <c:v>0</c:v>
                </c:pt>
                <c:pt idx="33">
                  <c:v>21</c:v>
                </c:pt>
                <c:pt idx="34">
                  <c:v>13</c:v>
                </c:pt>
                <c:pt idx="3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C2FD-4855-A8C1-D5A7A92D7408}"/>
            </c:ext>
          </c:extLst>
        </c:ser>
        <c:ser>
          <c:idx val="12"/>
          <c:order val="12"/>
          <c:tx>
            <c:strRef>
              <c:f>'MUNICIPIOS M'!$B$188</c:f>
              <c:strCache>
                <c:ptCount val="1"/>
                <c:pt idx="0">
                  <c:v>V DE CHALCO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'MUNICIPIOS M'!$C$174:$AL$175</c:f>
              <c:multiLvlStrCache>
                <c:ptCount val="36"/>
                <c:lvl>
                  <c:pt idx="0">
                    <c:v>19</c:v>
                  </c:pt>
                  <c:pt idx="1">
                    <c:v>20</c:v>
                  </c:pt>
                  <c:pt idx="2">
                    <c:v>21</c:v>
                  </c:pt>
                  <c:pt idx="3">
                    <c:v>19</c:v>
                  </c:pt>
                  <c:pt idx="4">
                    <c:v>20</c:v>
                  </c:pt>
                  <c:pt idx="5">
                    <c:v>21</c:v>
                  </c:pt>
                  <c:pt idx="6">
                    <c:v>19</c:v>
                  </c:pt>
                  <c:pt idx="7">
                    <c:v>20</c:v>
                  </c:pt>
                  <c:pt idx="8">
                    <c:v>21</c:v>
                  </c:pt>
                  <c:pt idx="9">
                    <c:v>19</c:v>
                  </c:pt>
                  <c:pt idx="10">
                    <c:v>20</c:v>
                  </c:pt>
                  <c:pt idx="11">
                    <c:v>21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19</c:v>
                  </c:pt>
                  <c:pt idx="16">
                    <c:v>20</c:v>
                  </c:pt>
                  <c:pt idx="17">
                    <c:v>21</c:v>
                  </c:pt>
                  <c:pt idx="18">
                    <c:v>19</c:v>
                  </c:pt>
                  <c:pt idx="19">
                    <c:v>20</c:v>
                  </c:pt>
                  <c:pt idx="20">
                    <c:v>21</c:v>
                  </c:pt>
                  <c:pt idx="21">
                    <c:v>19</c:v>
                  </c:pt>
                  <c:pt idx="22">
                    <c:v>20</c:v>
                  </c:pt>
                  <c:pt idx="23">
                    <c:v>21</c:v>
                  </c:pt>
                  <c:pt idx="24">
                    <c:v>19</c:v>
                  </c:pt>
                  <c:pt idx="25">
                    <c:v>20</c:v>
                  </c:pt>
                  <c:pt idx="26">
                    <c:v>21</c:v>
                  </c:pt>
                  <c:pt idx="27">
                    <c:v>19</c:v>
                  </c:pt>
                  <c:pt idx="28">
                    <c:v>20</c:v>
                  </c:pt>
                  <c:pt idx="29">
                    <c:v>21</c:v>
                  </c:pt>
                  <c:pt idx="30">
                    <c:v>19</c:v>
                  </c:pt>
                  <c:pt idx="31">
                    <c:v>20</c:v>
                  </c:pt>
                  <c:pt idx="32">
                    <c:v>21</c:v>
                  </c:pt>
                  <c:pt idx="33">
                    <c:v>19</c:v>
                  </c:pt>
                  <c:pt idx="34">
                    <c:v>20</c:v>
                  </c:pt>
                  <c:pt idx="35">
                    <c:v>21</c:v>
                  </c:pt>
                </c:lvl>
                <c:lvl>
                  <c:pt idx="0">
                    <c:v>enero</c:v>
                  </c:pt>
                  <c:pt idx="3">
                    <c:v>febrero</c:v>
                  </c:pt>
                  <c:pt idx="6">
                    <c:v>marzo</c:v>
                  </c:pt>
                  <c:pt idx="9">
                    <c:v>abril</c:v>
                  </c:pt>
                  <c:pt idx="12">
                    <c:v>mayo</c:v>
                  </c:pt>
                  <c:pt idx="15">
                    <c:v>junio</c:v>
                  </c:pt>
                  <c:pt idx="18">
                    <c:v>julio</c:v>
                  </c:pt>
                  <c:pt idx="21">
                    <c:v>agosto</c:v>
                  </c:pt>
                  <c:pt idx="24">
                    <c:v>septiembre</c:v>
                  </c:pt>
                  <c:pt idx="27">
                    <c:v>octubre</c:v>
                  </c:pt>
                  <c:pt idx="30">
                    <c:v>noviembre</c:v>
                  </c:pt>
                  <c:pt idx="33">
                    <c:v>diciembre</c:v>
                  </c:pt>
                </c:lvl>
              </c:multiLvlStrCache>
            </c:multiLvlStrRef>
          </c:cat>
          <c:val>
            <c:numRef>
              <c:f>'MUNICIPIOS M'!$C$188:$AL$188</c:f>
              <c:numCache>
                <c:formatCode>_-* #,##0_-;\-* #,##0_-;_-* "-"??_-;_-@_-</c:formatCode>
                <c:ptCount val="36"/>
                <c:pt idx="0">
                  <c:v>101</c:v>
                </c:pt>
                <c:pt idx="1">
                  <c:v>115</c:v>
                </c:pt>
                <c:pt idx="2">
                  <c:v>60</c:v>
                </c:pt>
                <c:pt idx="3">
                  <c:v>92</c:v>
                </c:pt>
                <c:pt idx="4">
                  <c:v>110</c:v>
                </c:pt>
                <c:pt idx="5">
                  <c:v>90</c:v>
                </c:pt>
                <c:pt idx="6">
                  <c:v>38</c:v>
                </c:pt>
                <c:pt idx="7">
                  <c:v>2</c:v>
                </c:pt>
                <c:pt idx="8">
                  <c:v>94</c:v>
                </c:pt>
                <c:pt idx="9">
                  <c:v>120</c:v>
                </c:pt>
                <c:pt idx="10">
                  <c:v>40</c:v>
                </c:pt>
                <c:pt idx="11">
                  <c:v>79</c:v>
                </c:pt>
                <c:pt idx="12">
                  <c:v>108</c:v>
                </c:pt>
                <c:pt idx="13">
                  <c:v>81</c:v>
                </c:pt>
                <c:pt idx="14">
                  <c:v>93</c:v>
                </c:pt>
                <c:pt idx="15">
                  <c:v>110</c:v>
                </c:pt>
                <c:pt idx="16">
                  <c:v>81</c:v>
                </c:pt>
                <c:pt idx="17">
                  <c:v>96</c:v>
                </c:pt>
                <c:pt idx="18">
                  <c:v>113</c:v>
                </c:pt>
                <c:pt idx="19">
                  <c:v>78</c:v>
                </c:pt>
                <c:pt idx="20">
                  <c:v>77</c:v>
                </c:pt>
                <c:pt idx="21">
                  <c:v>125</c:v>
                </c:pt>
                <c:pt idx="22">
                  <c:v>81</c:v>
                </c:pt>
                <c:pt idx="23">
                  <c:v>85</c:v>
                </c:pt>
                <c:pt idx="24">
                  <c:v>104</c:v>
                </c:pt>
                <c:pt idx="25">
                  <c:v>92</c:v>
                </c:pt>
                <c:pt idx="26">
                  <c:v>0</c:v>
                </c:pt>
                <c:pt idx="27">
                  <c:v>108</c:v>
                </c:pt>
                <c:pt idx="28">
                  <c:v>83</c:v>
                </c:pt>
                <c:pt idx="29">
                  <c:v>0</c:v>
                </c:pt>
                <c:pt idx="30">
                  <c:v>118</c:v>
                </c:pt>
                <c:pt idx="31">
                  <c:v>102</c:v>
                </c:pt>
                <c:pt idx="32">
                  <c:v>0</c:v>
                </c:pt>
                <c:pt idx="33">
                  <c:v>147</c:v>
                </c:pt>
                <c:pt idx="34">
                  <c:v>115</c:v>
                </c:pt>
                <c:pt idx="3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2FD-4855-A8C1-D5A7A92D74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651326847"/>
        <c:axId val="651326431"/>
      </c:barChart>
      <c:catAx>
        <c:axId val="65132684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651326431"/>
        <c:crosses val="autoZero"/>
        <c:auto val="1"/>
        <c:lblAlgn val="ctr"/>
        <c:lblOffset val="100"/>
        <c:noMultiLvlLbl val="0"/>
      </c:catAx>
      <c:valAx>
        <c:axId val="651326431"/>
        <c:scaling>
          <c:orientation val="minMax"/>
          <c:max val="3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651326847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 sz="1800" b="1"/>
              <a:t>REGION</a:t>
            </a:r>
            <a:r>
              <a:rPr lang="es-MX" sz="1800" b="1" baseline="0"/>
              <a:t> TULTITLAN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'MUNICIPIOS M'!$B$221</c:f>
              <c:strCache>
                <c:ptCount val="1"/>
                <c:pt idx="0">
                  <c:v>COACALCO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'MUNICIPIOS M'!$C$219:$AL$220</c:f>
              <c:multiLvlStrCache>
                <c:ptCount val="36"/>
                <c:lvl>
                  <c:pt idx="0">
                    <c:v>19</c:v>
                  </c:pt>
                  <c:pt idx="1">
                    <c:v>20</c:v>
                  </c:pt>
                  <c:pt idx="2">
                    <c:v>21</c:v>
                  </c:pt>
                  <c:pt idx="3">
                    <c:v>19</c:v>
                  </c:pt>
                  <c:pt idx="4">
                    <c:v>20</c:v>
                  </c:pt>
                  <c:pt idx="5">
                    <c:v>21</c:v>
                  </c:pt>
                  <c:pt idx="6">
                    <c:v>19</c:v>
                  </c:pt>
                  <c:pt idx="7">
                    <c:v>20</c:v>
                  </c:pt>
                  <c:pt idx="8">
                    <c:v>21</c:v>
                  </c:pt>
                  <c:pt idx="9">
                    <c:v>19</c:v>
                  </c:pt>
                  <c:pt idx="10">
                    <c:v>20</c:v>
                  </c:pt>
                  <c:pt idx="11">
                    <c:v>21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19</c:v>
                  </c:pt>
                  <c:pt idx="16">
                    <c:v>20</c:v>
                  </c:pt>
                  <c:pt idx="17">
                    <c:v>21</c:v>
                  </c:pt>
                  <c:pt idx="18">
                    <c:v>19</c:v>
                  </c:pt>
                  <c:pt idx="19">
                    <c:v>20</c:v>
                  </c:pt>
                  <c:pt idx="20">
                    <c:v>21</c:v>
                  </c:pt>
                  <c:pt idx="21">
                    <c:v>19</c:v>
                  </c:pt>
                  <c:pt idx="22">
                    <c:v>20</c:v>
                  </c:pt>
                  <c:pt idx="23">
                    <c:v>21</c:v>
                  </c:pt>
                  <c:pt idx="24">
                    <c:v>19</c:v>
                  </c:pt>
                  <c:pt idx="25">
                    <c:v>20</c:v>
                  </c:pt>
                  <c:pt idx="26">
                    <c:v>21</c:v>
                  </c:pt>
                  <c:pt idx="27">
                    <c:v>19</c:v>
                  </c:pt>
                  <c:pt idx="28">
                    <c:v>20</c:v>
                  </c:pt>
                  <c:pt idx="29">
                    <c:v>21</c:v>
                  </c:pt>
                  <c:pt idx="30">
                    <c:v>19</c:v>
                  </c:pt>
                  <c:pt idx="31">
                    <c:v>20</c:v>
                  </c:pt>
                  <c:pt idx="32">
                    <c:v>21</c:v>
                  </c:pt>
                  <c:pt idx="33">
                    <c:v>19</c:v>
                  </c:pt>
                  <c:pt idx="34">
                    <c:v>20</c:v>
                  </c:pt>
                  <c:pt idx="35">
                    <c:v>21</c:v>
                  </c:pt>
                </c:lvl>
                <c:lvl>
                  <c:pt idx="0">
                    <c:v>enero</c:v>
                  </c:pt>
                  <c:pt idx="3">
                    <c:v>febrero</c:v>
                  </c:pt>
                  <c:pt idx="6">
                    <c:v>marzo</c:v>
                  </c:pt>
                  <c:pt idx="9">
                    <c:v>abril</c:v>
                  </c:pt>
                  <c:pt idx="12">
                    <c:v>mayo</c:v>
                  </c:pt>
                  <c:pt idx="15">
                    <c:v>junio</c:v>
                  </c:pt>
                  <c:pt idx="18">
                    <c:v>julio</c:v>
                  </c:pt>
                  <c:pt idx="21">
                    <c:v>agosto</c:v>
                  </c:pt>
                  <c:pt idx="24">
                    <c:v>septiembre</c:v>
                  </c:pt>
                  <c:pt idx="27">
                    <c:v>octubre</c:v>
                  </c:pt>
                  <c:pt idx="30">
                    <c:v>noviembre</c:v>
                  </c:pt>
                  <c:pt idx="33">
                    <c:v>diciembre</c:v>
                  </c:pt>
                </c:lvl>
              </c:multiLvlStrCache>
            </c:multiLvlStrRef>
          </c:cat>
          <c:val>
            <c:numRef>
              <c:f>'MUNICIPIOS M'!$C$221:$AL$221</c:f>
              <c:numCache>
                <c:formatCode>_-* #,##0_-;\-* #,##0_-;_-* "-"??_-;_-@_-</c:formatCode>
                <c:ptCount val="36"/>
                <c:pt idx="0">
                  <c:v>310</c:v>
                </c:pt>
                <c:pt idx="1">
                  <c:v>292</c:v>
                </c:pt>
                <c:pt idx="2">
                  <c:v>203</c:v>
                </c:pt>
                <c:pt idx="3">
                  <c:v>279</c:v>
                </c:pt>
                <c:pt idx="4">
                  <c:v>271</c:v>
                </c:pt>
                <c:pt idx="5">
                  <c:v>207</c:v>
                </c:pt>
                <c:pt idx="6">
                  <c:v>90</c:v>
                </c:pt>
                <c:pt idx="7">
                  <c:v>15</c:v>
                </c:pt>
                <c:pt idx="8">
                  <c:v>238</c:v>
                </c:pt>
                <c:pt idx="9">
                  <c:v>270</c:v>
                </c:pt>
                <c:pt idx="10">
                  <c:v>78</c:v>
                </c:pt>
                <c:pt idx="11">
                  <c:v>239</c:v>
                </c:pt>
                <c:pt idx="12">
                  <c:v>267</c:v>
                </c:pt>
                <c:pt idx="13">
                  <c:v>178</c:v>
                </c:pt>
                <c:pt idx="14">
                  <c:v>236</c:v>
                </c:pt>
                <c:pt idx="15">
                  <c:v>240</c:v>
                </c:pt>
                <c:pt idx="16">
                  <c:v>178</c:v>
                </c:pt>
                <c:pt idx="17">
                  <c:v>220</c:v>
                </c:pt>
                <c:pt idx="18">
                  <c:v>227</c:v>
                </c:pt>
                <c:pt idx="19">
                  <c:v>208</c:v>
                </c:pt>
                <c:pt idx="20">
                  <c:v>188</c:v>
                </c:pt>
                <c:pt idx="21">
                  <c:v>272</c:v>
                </c:pt>
                <c:pt idx="22">
                  <c:v>213</c:v>
                </c:pt>
                <c:pt idx="23">
                  <c:v>186</c:v>
                </c:pt>
                <c:pt idx="24">
                  <c:v>232</c:v>
                </c:pt>
                <c:pt idx="25">
                  <c:v>229</c:v>
                </c:pt>
                <c:pt idx="26">
                  <c:v>0</c:v>
                </c:pt>
                <c:pt idx="27">
                  <c:v>276</c:v>
                </c:pt>
                <c:pt idx="28">
                  <c:v>262</c:v>
                </c:pt>
                <c:pt idx="29">
                  <c:v>0</c:v>
                </c:pt>
                <c:pt idx="30">
                  <c:v>295</c:v>
                </c:pt>
                <c:pt idx="31">
                  <c:v>282</c:v>
                </c:pt>
                <c:pt idx="32">
                  <c:v>0</c:v>
                </c:pt>
                <c:pt idx="33">
                  <c:v>303</c:v>
                </c:pt>
                <c:pt idx="34">
                  <c:v>258</c:v>
                </c:pt>
                <c:pt idx="3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45D-439E-8008-15BA3B4F95F7}"/>
            </c:ext>
          </c:extLst>
        </c:ser>
        <c:ser>
          <c:idx val="1"/>
          <c:order val="1"/>
          <c:tx>
            <c:strRef>
              <c:f>'MUNICIPIOS M'!$B$222</c:f>
              <c:strCache>
                <c:ptCount val="1"/>
                <c:pt idx="0">
                  <c:v>CUAUTITLÁN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'MUNICIPIOS M'!$C$219:$AL$220</c:f>
              <c:multiLvlStrCache>
                <c:ptCount val="36"/>
                <c:lvl>
                  <c:pt idx="0">
                    <c:v>19</c:v>
                  </c:pt>
                  <c:pt idx="1">
                    <c:v>20</c:v>
                  </c:pt>
                  <c:pt idx="2">
                    <c:v>21</c:v>
                  </c:pt>
                  <c:pt idx="3">
                    <c:v>19</c:v>
                  </c:pt>
                  <c:pt idx="4">
                    <c:v>20</c:v>
                  </c:pt>
                  <c:pt idx="5">
                    <c:v>21</c:v>
                  </c:pt>
                  <c:pt idx="6">
                    <c:v>19</c:v>
                  </c:pt>
                  <c:pt idx="7">
                    <c:v>20</c:v>
                  </c:pt>
                  <c:pt idx="8">
                    <c:v>21</c:v>
                  </c:pt>
                  <c:pt idx="9">
                    <c:v>19</c:v>
                  </c:pt>
                  <c:pt idx="10">
                    <c:v>20</c:v>
                  </c:pt>
                  <c:pt idx="11">
                    <c:v>21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19</c:v>
                  </c:pt>
                  <c:pt idx="16">
                    <c:v>20</c:v>
                  </c:pt>
                  <c:pt idx="17">
                    <c:v>21</c:v>
                  </c:pt>
                  <c:pt idx="18">
                    <c:v>19</c:v>
                  </c:pt>
                  <c:pt idx="19">
                    <c:v>20</c:v>
                  </c:pt>
                  <c:pt idx="20">
                    <c:v>21</c:v>
                  </c:pt>
                  <c:pt idx="21">
                    <c:v>19</c:v>
                  </c:pt>
                  <c:pt idx="22">
                    <c:v>20</c:v>
                  </c:pt>
                  <c:pt idx="23">
                    <c:v>21</c:v>
                  </c:pt>
                  <c:pt idx="24">
                    <c:v>19</c:v>
                  </c:pt>
                  <c:pt idx="25">
                    <c:v>20</c:v>
                  </c:pt>
                  <c:pt idx="26">
                    <c:v>21</c:v>
                  </c:pt>
                  <c:pt idx="27">
                    <c:v>19</c:v>
                  </c:pt>
                  <c:pt idx="28">
                    <c:v>20</c:v>
                  </c:pt>
                  <c:pt idx="29">
                    <c:v>21</c:v>
                  </c:pt>
                  <c:pt idx="30">
                    <c:v>19</c:v>
                  </c:pt>
                  <c:pt idx="31">
                    <c:v>20</c:v>
                  </c:pt>
                  <c:pt idx="32">
                    <c:v>21</c:v>
                  </c:pt>
                  <c:pt idx="33">
                    <c:v>19</c:v>
                  </c:pt>
                  <c:pt idx="34">
                    <c:v>20</c:v>
                  </c:pt>
                  <c:pt idx="35">
                    <c:v>21</c:v>
                  </c:pt>
                </c:lvl>
                <c:lvl>
                  <c:pt idx="0">
                    <c:v>enero</c:v>
                  </c:pt>
                  <c:pt idx="3">
                    <c:v>febrero</c:v>
                  </c:pt>
                  <c:pt idx="6">
                    <c:v>marzo</c:v>
                  </c:pt>
                  <c:pt idx="9">
                    <c:v>abril</c:v>
                  </c:pt>
                  <c:pt idx="12">
                    <c:v>mayo</c:v>
                  </c:pt>
                  <c:pt idx="15">
                    <c:v>junio</c:v>
                  </c:pt>
                  <c:pt idx="18">
                    <c:v>julio</c:v>
                  </c:pt>
                  <c:pt idx="21">
                    <c:v>agosto</c:v>
                  </c:pt>
                  <c:pt idx="24">
                    <c:v>septiembre</c:v>
                  </c:pt>
                  <c:pt idx="27">
                    <c:v>octubre</c:v>
                  </c:pt>
                  <c:pt idx="30">
                    <c:v>noviembre</c:v>
                  </c:pt>
                  <c:pt idx="33">
                    <c:v>diciembre</c:v>
                  </c:pt>
                </c:lvl>
              </c:multiLvlStrCache>
            </c:multiLvlStrRef>
          </c:cat>
          <c:val>
            <c:numRef>
              <c:f>'MUNICIPIOS M'!$C$222:$AL$222</c:f>
              <c:numCache>
                <c:formatCode>_-* #,##0_-;\-* #,##0_-;_-* "-"??_-;_-@_-</c:formatCode>
                <c:ptCount val="36"/>
                <c:pt idx="0">
                  <c:v>188</c:v>
                </c:pt>
                <c:pt idx="1">
                  <c:v>143</c:v>
                </c:pt>
                <c:pt idx="2">
                  <c:v>123</c:v>
                </c:pt>
                <c:pt idx="3">
                  <c:v>129</c:v>
                </c:pt>
                <c:pt idx="4">
                  <c:v>114</c:v>
                </c:pt>
                <c:pt idx="5">
                  <c:v>101</c:v>
                </c:pt>
                <c:pt idx="6">
                  <c:v>49</c:v>
                </c:pt>
                <c:pt idx="7">
                  <c:v>1</c:v>
                </c:pt>
                <c:pt idx="8">
                  <c:v>104</c:v>
                </c:pt>
                <c:pt idx="9">
                  <c:v>123</c:v>
                </c:pt>
                <c:pt idx="10">
                  <c:v>41</c:v>
                </c:pt>
                <c:pt idx="11">
                  <c:v>102</c:v>
                </c:pt>
                <c:pt idx="12">
                  <c:v>118</c:v>
                </c:pt>
                <c:pt idx="13">
                  <c:v>63</c:v>
                </c:pt>
                <c:pt idx="14">
                  <c:v>123</c:v>
                </c:pt>
                <c:pt idx="15">
                  <c:v>137</c:v>
                </c:pt>
                <c:pt idx="16">
                  <c:v>63</c:v>
                </c:pt>
                <c:pt idx="17">
                  <c:v>99</c:v>
                </c:pt>
                <c:pt idx="18">
                  <c:v>123</c:v>
                </c:pt>
                <c:pt idx="19">
                  <c:v>81</c:v>
                </c:pt>
                <c:pt idx="20">
                  <c:v>89</c:v>
                </c:pt>
                <c:pt idx="21">
                  <c:v>128</c:v>
                </c:pt>
                <c:pt idx="22">
                  <c:v>108</c:v>
                </c:pt>
                <c:pt idx="23">
                  <c:v>75</c:v>
                </c:pt>
                <c:pt idx="24">
                  <c:v>112</c:v>
                </c:pt>
                <c:pt idx="25">
                  <c:v>101</c:v>
                </c:pt>
                <c:pt idx="26">
                  <c:v>0</c:v>
                </c:pt>
                <c:pt idx="27">
                  <c:v>114</c:v>
                </c:pt>
                <c:pt idx="28">
                  <c:v>97</c:v>
                </c:pt>
                <c:pt idx="29">
                  <c:v>0</c:v>
                </c:pt>
                <c:pt idx="30">
                  <c:v>161</c:v>
                </c:pt>
                <c:pt idx="31">
                  <c:v>110</c:v>
                </c:pt>
                <c:pt idx="32">
                  <c:v>0</c:v>
                </c:pt>
                <c:pt idx="33">
                  <c:v>146</c:v>
                </c:pt>
                <c:pt idx="34">
                  <c:v>106</c:v>
                </c:pt>
                <c:pt idx="3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45D-439E-8008-15BA3B4F95F7}"/>
            </c:ext>
          </c:extLst>
        </c:ser>
        <c:ser>
          <c:idx val="2"/>
          <c:order val="2"/>
          <c:tx>
            <c:strRef>
              <c:f>'MUNICIPIOS M'!$B$223</c:f>
              <c:strCache>
                <c:ptCount val="1"/>
                <c:pt idx="0">
                  <c:v>JALTENCO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multiLvlStrRef>
              <c:f>'MUNICIPIOS M'!$C$219:$AL$220</c:f>
              <c:multiLvlStrCache>
                <c:ptCount val="36"/>
                <c:lvl>
                  <c:pt idx="0">
                    <c:v>19</c:v>
                  </c:pt>
                  <c:pt idx="1">
                    <c:v>20</c:v>
                  </c:pt>
                  <c:pt idx="2">
                    <c:v>21</c:v>
                  </c:pt>
                  <c:pt idx="3">
                    <c:v>19</c:v>
                  </c:pt>
                  <c:pt idx="4">
                    <c:v>20</c:v>
                  </c:pt>
                  <c:pt idx="5">
                    <c:v>21</c:v>
                  </c:pt>
                  <c:pt idx="6">
                    <c:v>19</c:v>
                  </c:pt>
                  <c:pt idx="7">
                    <c:v>20</c:v>
                  </c:pt>
                  <c:pt idx="8">
                    <c:v>21</c:v>
                  </c:pt>
                  <c:pt idx="9">
                    <c:v>19</c:v>
                  </c:pt>
                  <c:pt idx="10">
                    <c:v>20</c:v>
                  </c:pt>
                  <c:pt idx="11">
                    <c:v>21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19</c:v>
                  </c:pt>
                  <c:pt idx="16">
                    <c:v>20</c:v>
                  </c:pt>
                  <c:pt idx="17">
                    <c:v>21</c:v>
                  </c:pt>
                  <c:pt idx="18">
                    <c:v>19</c:v>
                  </c:pt>
                  <c:pt idx="19">
                    <c:v>20</c:v>
                  </c:pt>
                  <c:pt idx="20">
                    <c:v>21</c:v>
                  </c:pt>
                  <c:pt idx="21">
                    <c:v>19</c:v>
                  </c:pt>
                  <c:pt idx="22">
                    <c:v>20</c:v>
                  </c:pt>
                  <c:pt idx="23">
                    <c:v>21</c:v>
                  </c:pt>
                  <c:pt idx="24">
                    <c:v>19</c:v>
                  </c:pt>
                  <c:pt idx="25">
                    <c:v>20</c:v>
                  </c:pt>
                  <c:pt idx="26">
                    <c:v>21</c:v>
                  </c:pt>
                  <c:pt idx="27">
                    <c:v>19</c:v>
                  </c:pt>
                  <c:pt idx="28">
                    <c:v>20</c:v>
                  </c:pt>
                  <c:pt idx="29">
                    <c:v>21</c:v>
                  </c:pt>
                  <c:pt idx="30">
                    <c:v>19</c:v>
                  </c:pt>
                  <c:pt idx="31">
                    <c:v>20</c:v>
                  </c:pt>
                  <c:pt idx="32">
                    <c:v>21</c:v>
                  </c:pt>
                  <c:pt idx="33">
                    <c:v>19</c:v>
                  </c:pt>
                  <c:pt idx="34">
                    <c:v>20</c:v>
                  </c:pt>
                  <c:pt idx="35">
                    <c:v>21</c:v>
                  </c:pt>
                </c:lvl>
                <c:lvl>
                  <c:pt idx="0">
                    <c:v>enero</c:v>
                  </c:pt>
                  <c:pt idx="3">
                    <c:v>febrero</c:v>
                  </c:pt>
                  <c:pt idx="6">
                    <c:v>marzo</c:v>
                  </c:pt>
                  <c:pt idx="9">
                    <c:v>abril</c:v>
                  </c:pt>
                  <c:pt idx="12">
                    <c:v>mayo</c:v>
                  </c:pt>
                  <c:pt idx="15">
                    <c:v>junio</c:v>
                  </c:pt>
                  <c:pt idx="18">
                    <c:v>julio</c:v>
                  </c:pt>
                  <c:pt idx="21">
                    <c:v>agosto</c:v>
                  </c:pt>
                  <c:pt idx="24">
                    <c:v>septiembre</c:v>
                  </c:pt>
                  <c:pt idx="27">
                    <c:v>octubre</c:v>
                  </c:pt>
                  <c:pt idx="30">
                    <c:v>noviembre</c:v>
                  </c:pt>
                  <c:pt idx="33">
                    <c:v>diciembre</c:v>
                  </c:pt>
                </c:lvl>
              </c:multiLvlStrCache>
            </c:multiLvlStrRef>
          </c:cat>
          <c:val>
            <c:numRef>
              <c:f>'MUNICIPIOS M'!$C$223:$AL$223</c:f>
              <c:numCache>
                <c:formatCode>_-* #,##0_-;\-* #,##0_-;_-* "-"??_-;_-@_-</c:formatCode>
                <c:ptCount val="36"/>
                <c:pt idx="0">
                  <c:v>11</c:v>
                </c:pt>
                <c:pt idx="1">
                  <c:v>17</c:v>
                </c:pt>
                <c:pt idx="2">
                  <c:v>8</c:v>
                </c:pt>
                <c:pt idx="3">
                  <c:v>10</c:v>
                </c:pt>
                <c:pt idx="4">
                  <c:v>15</c:v>
                </c:pt>
                <c:pt idx="5">
                  <c:v>8</c:v>
                </c:pt>
                <c:pt idx="6">
                  <c:v>3</c:v>
                </c:pt>
                <c:pt idx="7">
                  <c:v>1</c:v>
                </c:pt>
                <c:pt idx="8">
                  <c:v>17</c:v>
                </c:pt>
                <c:pt idx="9">
                  <c:v>9</c:v>
                </c:pt>
                <c:pt idx="10">
                  <c:v>2</c:v>
                </c:pt>
                <c:pt idx="11">
                  <c:v>9</c:v>
                </c:pt>
                <c:pt idx="12">
                  <c:v>6</c:v>
                </c:pt>
                <c:pt idx="13">
                  <c:v>5</c:v>
                </c:pt>
                <c:pt idx="14">
                  <c:v>6</c:v>
                </c:pt>
                <c:pt idx="15">
                  <c:v>17</c:v>
                </c:pt>
                <c:pt idx="16">
                  <c:v>5</c:v>
                </c:pt>
                <c:pt idx="17">
                  <c:v>10</c:v>
                </c:pt>
                <c:pt idx="18">
                  <c:v>11</c:v>
                </c:pt>
                <c:pt idx="19">
                  <c:v>10</c:v>
                </c:pt>
                <c:pt idx="20">
                  <c:v>10</c:v>
                </c:pt>
                <c:pt idx="21">
                  <c:v>15</c:v>
                </c:pt>
                <c:pt idx="22">
                  <c:v>11</c:v>
                </c:pt>
                <c:pt idx="23">
                  <c:v>8</c:v>
                </c:pt>
                <c:pt idx="24">
                  <c:v>15</c:v>
                </c:pt>
                <c:pt idx="25">
                  <c:v>14</c:v>
                </c:pt>
                <c:pt idx="26">
                  <c:v>0</c:v>
                </c:pt>
                <c:pt idx="27">
                  <c:v>12</c:v>
                </c:pt>
                <c:pt idx="28">
                  <c:v>9</c:v>
                </c:pt>
                <c:pt idx="29">
                  <c:v>0</c:v>
                </c:pt>
                <c:pt idx="30">
                  <c:v>13</c:v>
                </c:pt>
                <c:pt idx="31">
                  <c:v>8</c:v>
                </c:pt>
                <c:pt idx="32">
                  <c:v>0</c:v>
                </c:pt>
                <c:pt idx="33">
                  <c:v>7</c:v>
                </c:pt>
                <c:pt idx="34">
                  <c:v>17</c:v>
                </c:pt>
                <c:pt idx="3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45D-439E-8008-15BA3B4F95F7}"/>
            </c:ext>
          </c:extLst>
        </c:ser>
        <c:ser>
          <c:idx val="3"/>
          <c:order val="3"/>
          <c:tx>
            <c:strRef>
              <c:f>'MUNICIPIOS M'!$B$224</c:f>
              <c:strCache>
                <c:ptCount val="1"/>
                <c:pt idx="0">
                  <c:v>M OCAMPO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multiLvlStrRef>
              <c:f>'MUNICIPIOS M'!$C$219:$AL$220</c:f>
              <c:multiLvlStrCache>
                <c:ptCount val="36"/>
                <c:lvl>
                  <c:pt idx="0">
                    <c:v>19</c:v>
                  </c:pt>
                  <c:pt idx="1">
                    <c:v>20</c:v>
                  </c:pt>
                  <c:pt idx="2">
                    <c:v>21</c:v>
                  </c:pt>
                  <c:pt idx="3">
                    <c:v>19</c:v>
                  </c:pt>
                  <c:pt idx="4">
                    <c:v>20</c:v>
                  </c:pt>
                  <c:pt idx="5">
                    <c:v>21</c:v>
                  </c:pt>
                  <c:pt idx="6">
                    <c:v>19</c:v>
                  </c:pt>
                  <c:pt idx="7">
                    <c:v>20</c:v>
                  </c:pt>
                  <c:pt idx="8">
                    <c:v>21</c:v>
                  </c:pt>
                  <c:pt idx="9">
                    <c:v>19</c:v>
                  </c:pt>
                  <c:pt idx="10">
                    <c:v>20</c:v>
                  </c:pt>
                  <c:pt idx="11">
                    <c:v>21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19</c:v>
                  </c:pt>
                  <c:pt idx="16">
                    <c:v>20</c:v>
                  </c:pt>
                  <c:pt idx="17">
                    <c:v>21</c:v>
                  </c:pt>
                  <c:pt idx="18">
                    <c:v>19</c:v>
                  </c:pt>
                  <c:pt idx="19">
                    <c:v>20</c:v>
                  </c:pt>
                  <c:pt idx="20">
                    <c:v>21</c:v>
                  </c:pt>
                  <c:pt idx="21">
                    <c:v>19</c:v>
                  </c:pt>
                  <c:pt idx="22">
                    <c:v>20</c:v>
                  </c:pt>
                  <c:pt idx="23">
                    <c:v>21</c:v>
                  </c:pt>
                  <c:pt idx="24">
                    <c:v>19</c:v>
                  </c:pt>
                  <c:pt idx="25">
                    <c:v>20</c:v>
                  </c:pt>
                  <c:pt idx="26">
                    <c:v>21</c:v>
                  </c:pt>
                  <c:pt idx="27">
                    <c:v>19</c:v>
                  </c:pt>
                  <c:pt idx="28">
                    <c:v>20</c:v>
                  </c:pt>
                  <c:pt idx="29">
                    <c:v>21</c:v>
                  </c:pt>
                  <c:pt idx="30">
                    <c:v>19</c:v>
                  </c:pt>
                  <c:pt idx="31">
                    <c:v>20</c:v>
                  </c:pt>
                  <c:pt idx="32">
                    <c:v>21</c:v>
                  </c:pt>
                  <c:pt idx="33">
                    <c:v>19</c:v>
                  </c:pt>
                  <c:pt idx="34">
                    <c:v>20</c:v>
                  </c:pt>
                  <c:pt idx="35">
                    <c:v>21</c:v>
                  </c:pt>
                </c:lvl>
                <c:lvl>
                  <c:pt idx="0">
                    <c:v>enero</c:v>
                  </c:pt>
                  <c:pt idx="3">
                    <c:v>febrero</c:v>
                  </c:pt>
                  <c:pt idx="6">
                    <c:v>marzo</c:v>
                  </c:pt>
                  <c:pt idx="9">
                    <c:v>abril</c:v>
                  </c:pt>
                  <c:pt idx="12">
                    <c:v>mayo</c:v>
                  </c:pt>
                  <c:pt idx="15">
                    <c:v>junio</c:v>
                  </c:pt>
                  <c:pt idx="18">
                    <c:v>julio</c:v>
                  </c:pt>
                  <c:pt idx="21">
                    <c:v>agosto</c:v>
                  </c:pt>
                  <c:pt idx="24">
                    <c:v>septiembre</c:v>
                  </c:pt>
                  <c:pt idx="27">
                    <c:v>octubre</c:v>
                  </c:pt>
                  <c:pt idx="30">
                    <c:v>noviembre</c:v>
                  </c:pt>
                  <c:pt idx="33">
                    <c:v>diciembre</c:v>
                  </c:pt>
                </c:lvl>
              </c:multiLvlStrCache>
            </c:multiLvlStrRef>
          </c:cat>
          <c:val>
            <c:numRef>
              <c:f>'MUNICIPIOS M'!$C$224:$AL$224</c:f>
              <c:numCache>
                <c:formatCode>_-* #,##0_-;\-* #,##0_-;_-* "-"??_-;_-@_-</c:formatCode>
                <c:ptCount val="36"/>
                <c:pt idx="0">
                  <c:v>56</c:v>
                </c:pt>
                <c:pt idx="1">
                  <c:v>36</c:v>
                </c:pt>
                <c:pt idx="2">
                  <c:v>41</c:v>
                </c:pt>
                <c:pt idx="3">
                  <c:v>48</c:v>
                </c:pt>
                <c:pt idx="4">
                  <c:v>31</c:v>
                </c:pt>
                <c:pt idx="5">
                  <c:v>23</c:v>
                </c:pt>
                <c:pt idx="6">
                  <c:v>12</c:v>
                </c:pt>
                <c:pt idx="7">
                  <c:v>1</c:v>
                </c:pt>
                <c:pt idx="8">
                  <c:v>28</c:v>
                </c:pt>
                <c:pt idx="9">
                  <c:v>27</c:v>
                </c:pt>
                <c:pt idx="10">
                  <c:v>18</c:v>
                </c:pt>
                <c:pt idx="11">
                  <c:v>27</c:v>
                </c:pt>
                <c:pt idx="12">
                  <c:v>24</c:v>
                </c:pt>
                <c:pt idx="13">
                  <c:v>25</c:v>
                </c:pt>
                <c:pt idx="14">
                  <c:v>26</c:v>
                </c:pt>
                <c:pt idx="15">
                  <c:v>27</c:v>
                </c:pt>
                <c:pt idx="16">
                  <c:v>25</c:v>
                </c:pt>
                <c:pt idx="17">
                  <c:v>39</c:v>
                </c:pt>
                <c:pt idx="18">
                  <c:v>33</c:v>
                </c:pt>
                <c:pt idx="19">
                  <c:v>33</c:v>
                </c:pt>
                <c:pt idx="20">
                  <c:v>17</c:v>
                </c:pt>
                <c:pt idx="21">
                  <c:v>40</c:v>
                </c:pt>
                <c:pt idx="22">
                  <c:v>32</c:v>
                </c:pt>
                <c:pt idx="23">
                  <c:v>24</c:v>
                </c:pt>
                <c:pt idx="24">
                  <c:v>29</c:v>
                </c:pt>
                <c:pt idx="25">
                  <c:v>23</c:v>
                </c:pt>
                <c:pt idx="26">
                  <c:v>0</c:v>
                </c:pt>
                <c:pt idx="27">
                  <c:v>31</c:v>
                </c:pt>
                <c:pt idx="28">
                  <c:v>27</c:v>
                </c:pt>
                <c:pt idx="29">
                  <c:v>0</c:v>
                </c:pt>
                <c:pt idx="30">
                  <c:v>37</c:v>
                </c:pt>
                <c:pt idx="31">
                  <c:v>30</c:v>
                </c:pt>
                <c:pt idx="32">
                  <c:v>0</c:v>
                </c:pt>
                <c:pt idx="33">
                  <c:v>30</c:v>
                </c:pt>
                <c:pt idx="34">
                  <c:v>40</c:v>
                </c:pt>
                <c:pt idx="3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45D-439E-8008-15BA3B4F95F7}"/>
            </c:ext>
          </c:extLst>
        </c:ser>
        <c:ser>
          <c:idx val="4"/>
          <c:order val="4"/>
          <c:tx>
            <c:strRef>
              <c:f>'MUNICIPIOS M'!$B$225</c:f>
              <c:strCache>
                <c:ptCount val="1"/>
                <c:pt idx="0">
                  <c:v>TEPOTZOTLÁN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multiLvlStrRef>
              <c:f>'MUNICIPIOS M'!$C$219:$AL$220</c:f>
              <c:multiLvlStrCache>
                <c:ptCount val="36"/>
                <c:lvl>
                  <c:pt idx="0">
                    <c:v>19</c:v>
                  </c:pt>
                  <c:pt idx="1">
                    <c:v>20</c:v>
                  </c:pt>
                  <c:pt idx="2">
                    <c:v>21</c:v>
                  </c:pt>
                  <c:pt idx="3">
                    <c:v>19</c:v>
                  </c:pt>
                  <c:pt idx="4">
                    <c:v>20</c:v>
                  </c:pt>
                  <c:pt idx="5">
                    <c:v>21</c:v>
                  </c:pt>
                  <c:pt idx="6">
                    <c:v>19</c:v>
                  </c:pt>
                  <c:pt idx="7">
                    <c:v>20</c:v>
                  </c:pt>
                  <c:pt idx="8">
                    <c:v>21</c:v>
                  </c:pt>
                  <c:pt idx="9">
                    <c:v>19</c:v>
                  </c:pt>
                  <c:pt idx="10">
                    <c:v>20</c:v>
                  </c:pt>
                  <c:pt idx="11">
                    <c:v>21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19</c:v>
                  </c:pt>
                  <c:pt idx="16">
                    <c:v>20</c:v>
                  </c:pt>
                  <c:pt idx="17">
                    <c:v>21</c:v>
                  </c:pt>
                  <c:pt idx="18">
                    <c:v>19</c:v>
                  </c:pt>
                  <c:pt idx="19">
                    <c:v>20</c:v>
                  </c:pt>
                  <c:pt idx="20">
                    <c:v>21</c:v>
                  </c:pt>
                  <c:pt idx="21">
                    <c:v>19</c:v>
                  </c:pt>
                  <c:pt idx="22">
                    <c:v>20</c:v>
                  </c:pt>
                  <c:pt idx="23">
                    <c:v>21</c:v>
                  </c:pt>
                  <c:pt idx="24">
                    <c:v>19</c:v>
                  </c:pt>
                  <c:pt idx="25">
                    <c:v>20</c:v>
                  </c:pt>
                  <c:pt idx="26">
                    <c:v>21</c:v>
                  </c:pt>
                  <c:pt idx="27">
                    <c:v>19</c:v>
                  </c:pt>
                  <c:pt idx="28">
                    <c:v>20</c:v>
                  </c:pt>
                  <c:pt idx="29">
                    <c:v>21</c:v>
                  </c:pt>
                  <c:pt idx="30">
                    <c:v>19</c:v>
                  </c:pt>
                  <c:pt idx="31">
                    <c:v>20</c:v>
                  </c:pt>
                  <c:pt idx="32">
                    <c:v>21</c:v>
                  </c:pt>
                  <c:pt idx="33">
                    <c:v>19</c:v>
                  </c:pt>
                  <c:pt idx="34">
                    <c:v>20</c:v>
                  </c:pt>
                  <c:pt idx="35">
                    <c:v>21</c:v>
                  </c:pt>
                </c:lvl>
                <c:lvl>
                  <c:pt idx="0">
                    <c:v>enero</c:v>
                  </c:pt>
                  <c:pt idx="3">
                    <c:v>febrero</c:v>
                  </c:pt>
                  <c:pt idx="6">
                    <c:v>marzo</c:v>
                  </c:pt>
                  <c:pt idx="9">
                    <c:v>abril</c:v>
                  </c:pt>
                  <c:pt idx="12">
                    <c:v>mayo</c:v>
                  </c:pt>
                  <c:pt idx="15">
                    <c:v>junio</c:v>
                  </c:pt>
                  <c:pt idx="18">
                    <c:v>julio</c:v>
                  </c:pt>
                  <c:pt idx="21">
                    <c:v>agosto</c:v>
                  </c:pt>
                  <c:pt idx="24">
                    <c:v>septiembre</c:v>
                  </c:pt>
                  <c:pt idx="27">
                    <c:v>octubre</c:v>
                  </c:pt>
                  <c:pt idx="30">
                    <c:v>noviembre</c:v>
                  </c:pt>
                  <c:pt idx="33">
                    <c:v>diciembre</c:v>
                  </c:pt>
                </c:lvl>
              </c:multiLvlStrCache>
            </c:multiLvlStrRef>
          </c:cat>
          <c:val>
            <c:numRef>
              <c:f>'MUNICIPIOS M'!$C$225:$AL$225</c:f>
              <c:numCache>
                <c:formatCode>_-* #,##0_-;\-* #,##0_-;_-* "-"??_-;_-@_-</c:formatCode>
                <c:ptCount val="36"/>
                <c:pt idx="0">
                  <c:v>87</c:v>
                </c:pt>
                <c:pt idx="1">
                  <c:v>77</c:v>
                </c:pt>
                <c:pt idx="2">
                  <c:v>39</c:v>
                </c:pt>
                <c:pt idx="3">
                  <c:v>61</c:v>
                </c:pt>
                <c:pt idx="4">
                  <c:v>51</c:v>
                </c:pt>
                <c:pt idx="5">
                  <c:v>64</c:v>
                </c:pt>
                <c:pt idx="6">
                  <c:v>18</c:v>
                </c:pt>
                <c:pt idx="7">
                  <c:v>3</c:v>
                </c:pt>
                <c:pt idx="8">
                  <c:v>69</c:v>
                </c:pt>
                <c:pt idx="9">
                  <c:v>45</c:v>
                </c:pt>
                <c:pt idx="10">
                  <c:v>23</c:v>
                </c:pt>
                <c:pt idx="11">
                  <c:v>62</c:v>
                </c:pt>
                <c:pt idx="12">
                  <c:v>49</c:v>
                </c:pt>
                <c:pt idx="13">
                  <c:v>40</c:v>
                </c:pt>
                <c:pt idx="14">
                  <c:v>46</c:v>
                </c:pt>
                <c:pt idx="15">
                  <c:v>66</c:v>
                </c:pt>
                <c:pt idx="16">
                  <c:v>40</c:v>
                </c:pt>
                <c:pt idx="17">
                  <c:v>48</c:v>
                </c:pt>
                <c:pt idx="18">
                  <c:v>62</c:v>
                </c:pt>
                <c:pt idx="19">
                  <c:v>43</c:v>
                </c:pt>
                <c:pt idx="20">
                  <c:v>38</c:v>
                </c:pt>
                <c:pt idx="21">
                  <c:v>51</c:v>
                </c:pt>
                <c:pt idx="22">
                  <c:v>45</c:v>
                </c:pt>
                <c:pt idx="23">
                  <c:v>55</c:v>
                </c:pt>
                <c:pt idx="24">
                  <c:v>41</c:v>
                </c:pt>
                <c:pt idx="25">
                  <c:v>43</c:v>
                </c:pt>
                <c:pt idx="26">
                  <c:v>0</c:v>
                </c:pt>
                <c:pt idx="27">
                  <c:v>50</c:v>
                </c:pt>
                <c:pt idx="28">
                  <c:v>35</c:v>
                </c:pt>
                <c:pt idx="29">
                  <c:v>0</c:v>
                </c:pt>
                <c:pt idx="30">
                  <c:v>59</c:v>
                </c:pt>
                <c:pt idx="31">
                  <c:v>42</c:v>
                </c:pt>
                <c:pt idx="32">
                  <c:v>0</c:v>
                </c:pt>
                <c:pt idx="33">
                  <c:v>48</c:v>
                </c:pt>
                <c:pt idx="34">
                  <c:v>57</c:v>
                </c:pt>
                <c:pt idx="3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45D-439E-8008-15BA3B4F95F7}"/>
            </c:ext>
          </c:extLst>
        </c:ser>
        <c:ser>
          <c:idx val="5"/>
          <c:order val="5"/>
          <c:tx>
            <c:strRef>
              <c:f>'MUNICIPIOS M'!$B$226</c:f>
              <c:strCache>
                <c:ptCount val="1"/>
                <c:pt idx="0">
                  <c:v>TULTEPEC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multiLvlStrRef>
              <c:f>'MUNICIPIOS M'!$C$219:$AL$220</c:f>
              <c:multiLvlStrCache>
                <c:ptCount val="36"/>
                <c:lvl>
                  <c:pt idx="0">
                    <c:v>19</c:v>
                  </c:pt>
                  <c:pt idx="1">
                    <c:v>20</c:v>
                  </c:pt>
                  <c:pt idx="2">
                    <c:v>21</c:v>
                  </c:pt>
                  <c:pt idx="3">
                    <c:v>19</c:v>
                  </c:pt>
                  <c:pt idx="4">
                    <c:v>20</c:v>
                  </c:pt>
                  <c:pt idx="5">
                    <c:v>21</c:v>
                  </c:pt>
                  <c:pt idx="6">
                    <c:v>19</c:v>
                  </c:pt>
                  <c:pt idx="7">
                    <c:v>20</c:v>
                  </c:pt>
                  <c:pt idx="8">
                    <c:v>21</c:v>
                  </c:pt>
                  <c:pt idx="9">
                    <c:v>19</c:v>
                  </c:pt>
                  <c:pt idx="10">
                    <c:v>20</c:v>
                  </c:pt>
                  <c:pt idx="11">
                    <c:v>21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19</c:v>
                  </c:pt>
                  <c:pt idx="16">
                    <c:v>20</c:v>
                  </c:pt>
                  <c:pt idx="17">
                    <c:v>21</c:v>
                  </c:pt>
                  <c:pt idx="18">
                    <c:v>19</c:v>
                  </c:pt>
                  <c:pt idx="19">
                    <c:v>20</c:v>
                  </c:pt>
                  <c:pt idx="20">
                    <c:v>21</c:v>
                  </c:pt>
                  <c:pt idx="21">
                    <c:v>19</c:v>
                  </c:pt>
                  <c:pt idx="22">
                    <c:v>20</c:v>
                  </c:pt>
                  <c:pt idx="23">
                    <c:v>21</c:v>
                  </c:pt>
                  <c:pt idx="24">
                    <c:v>19</c:v>
                  </c:pt>
                  <c:pt idx="25">
                    <c:v>20</c:v>
                  </c:pt>
                  <c:pt idx="26">
                    <c:v>21</c:v>
                  </c:pt>
                  <c:pt idx="27">
                    <c:v>19</c:v>
                  </c:pt>
                  <c:pt idx="28">
                    <c:v>20</c:v>
                  </c:pt>
                  <c:pt idx="29">
                    <c:v>21</c:v>
                  </c:pt>
                  <c:pt idx="30">
                    <c:v>19</c:v>
                  </c:pt>
                  <c:pt idx="31">
                    <c:v>20</c:v>
                  </c:pt>
                  <c:pt idx="32">
                    <c:v>21</c:v>
                  </c:pt>
                  <c:pt idx="33">
                    <c:v>19</c:v>
                  </c:pt>
                  <c:pt idx="34">
                    <c:v>20</c:v>
                  </c:pt>
                  <c:pt idx="35">
                    <c:v>21</c:v>
                  </c:pt>
                </c:lvl>
                <c:lvl>
                  <c:pt idx="0">
                    <c:v>enero</c:v>
                  </c:pt>
                  <c:pt idx="3">
                    <c:v>febrero</c:v>
                  </c:pt>
                  <c:pt idx="6">
                    <c:v>marzo</c:v>
                  </c:pt>
                  <c:pt idx="9">
                    <c:v>abril</c:v>
                  </c:pt>
                  <c:pt idx="12">
                    <c:v>mayo</c:v>
                  </c:pt>
                  <c:pt idx="15">
                    <c:v>junio</c:v>
                  </c:pt>
                  <c:pt idx="18">
                    <c:v>julio</c:v>
                  </c:pt>
                  <c:pt idx="21">
                    <c:v>agosto</c:v>
                  </c:pt>
                  <c:pt idx="24">
                    <c:v>septiembre</c:v>
                  </c:pt>
                  <c:pt idx="27">
                    <c:v>octubre</c:v>
                  </c:pt>
                  <c:pt idx="30">
                    <c:v>noviembre</c:v>
                  </c:pt>
                  <c:pt idx="33">
                    <c:v>diciembre</c:v>
                  </c:pt>
                </c:lvl>
              </c:multiLvlStrCache>
            </c:multiLvlStrRef>
          </c:cat>
          <c:val>
            <c:numRef>
              <c:f>'MUNICIPIOS M'!$C$226:$AL$226</c:f>
              <c:numCache>
                <c:formatCode>_-* #,##0_-;\-* #,##0_-;_-* "-"??_-;_-@_-</c:formatCode>
                <c:ptCount val="36"/>
                <c:pt idx="0">
                  <c:v>84</c:v>
                </c:pt>
                <c:pt idx="1">
                  <c:v>100</c:v>
                </c:pt>
                <c:pt idx="2">
                  <c:v>62</c:v>
                </c:pt>
                <c:pt idx="3">
                  <c:v>77</c:v>
                </c:pt>
                <c:pt idx="4">
                  <c:v>75</c:v>
                </c:pt>
                <c:pt idx="5">
                  <c:v>59</c:v>
                </c:pt>
                <c:pt idx="6">
                  <c:v>32</c:v>
                </c:pt>
                <c:pt idx="7">
                  <c:v>2</c:v>
                </c:pt>
                <c:pt idx="8">
                  <c:v>80</c:v>
                </c:pt>
                <c:pt idx="9">
                  <c:v>51</c:v>
                </c:pt>
                <c:pt idx="10">
                  <c:v>24</c:v>
                </c:pt>
                <c:pt idx="11">
                  <c:v>81</c:v>
                </c:pt>
                <c:pt idx="12">
                  <c:v>67</c:v>
                </c:pt>
                <c:pt idx="13">
                  <c:v>50</c:v>
                </c:pt>
                <c:pt idx="14">
                  <c:v>71</c:v>
                </c:pt>
                <c:pt idx="15">
                  <c:v>68</c:v>
                </c:pt>
                <c:pt idx="16">
                  <c:v>50</c:v>
                </c:pt>
                <c:pt idx="17">
                  <c:v>70</c:v>
                </c:pt>
                <c:pt idx="18">
                  <c:v>84</c:v>
                </c:pt>
                <c:pt idx="19">
                  <c:v>56</c:v>
                </c:pt>
                <c:pt idx="20">
                  <c:v>54</c:v>
                </c:pt>
                <c:pt idx="21">
                  <c:v>65</c:v>
                </c:pt>
                <c:pt idx="22">
                  <c:v>53</c:v>
                </c:pt>
                <c:pt idx="23">
                  <c:v>41</c:v>
                </c:pt>
                <c:pt idx="24">
                  <c:v>50</c:v>
                </c:pt>
                <c:pt idx="25">
                  <c:v>42</c:v>
                </c:pt>
                <c:pt idx="26">
                  <c:v>0</c:v>
                </c:pt>
                <c:pt idx="27">
                  <c:v>53</c:v>
                </c:pt>
                <c:pt idx="28">
                  <c:v>81</c:v>
                </c:pt>
                <c:pt idx="29">
                  <c:v>0</c:v>
                </c:pt>
                <c:pt idx="30">
                  <c:v>74</c:v>
                </c:pt>
                <c:pt idx="31">
                  <c:v>65</c:v>
                </c:pt>
                <c:pt idx="32">
                  <c:v>0</c:v>
                </c:pt>
                <c:pt idx="33">
                  <c:v>93</c:v>
                </c:pt>
                <c:pt idx="34">
                  <c:v>69</c:v>
                </c:pt>
                <c:pt idx="3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45D-439E-8008-15BA3B4F95F7}"/>
            </c:ext>
          </c:extLst>
        </c:ser>
        <c:ser>
          <c:idx val="6"/>
          <c:order val="6"/>
          <c:tx>
            <c:strRef>
              <c:f>'MUNICIPIOS M'!$B$227</c:f>
              <c:strCache>
                <c:ptCount val="1"/>
                <c:pt idx="0">
                  <c:v>TULTITLÁN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'MUNICIPIOS M'!$C$219:$AL$220</c:f>
              <c:multiLvlStrCache>
                <c:ptCount val="36"/>
                <c:lvl>
                  <c:pt idx="0">
                    <c:v>19</c:v>
                  </c:pt>
                  <c:pt idx="1">
                    <c:v>20</c:v>
                  </c:pt>
                  <c:pt idx="2">
                    <c:v>21</c:v>
                  </c:pt>
                  <c:pt idx="3">
                    <c:v>19</c:v>
                  </c:pt>
                  <c:pt idx="4">
                    <c:v>20</c:v>
                  </c:pt>
                  <c:pt idx="5">
                    <c:v>21</c:v>
                  </c:pt>
                  <c:pt idx="6">
                    <c:v>19</c:v>
                  </c:pt>
                  <c:pt idx="7">
                    <c:v>20</c:v>
                  </c:pt>
                  <c:pt idx="8">
                    <c:v>21</c:v>
                  </c:pt>
                  <c:pt idx="9">
                    <c:v>19</c:v>
                  </c:pt>
                  <c:pt idx="10">
                    <c:v>20</c:v>
                  </c:pt>
                  <c:pt idx="11">
                    <c:v>21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19</c:v>
                  </c:pt>
                  <c:pt idx="16">
                    <c:v>20</c:v>
                  </c:pt>
                  <c:pt idx="17">
                    <c:v>21</c:v>
                  </c:pt>
                  <c:pt idx="18">
                    <c:v>19</c:v>
                  </c:pt>
                  <c:pt idx="19">
                    <c:v>20</c:v>
                  </c:pt>
                  <c:pt idx="20">
                    <c:v>21</c:v>
                  </c:pt>
                  <c:pt idx="21">
                    <c:v>19</c:v>
                  </c:pt>
                  <c:pt idx="22">
                    <c:v>20</c:v>
                  </c:pt>
                  <c:pt idx="23">
                    <c:v>21</c:v>
                  </c:pt>
                  <c:pt idx="24">
                    <c:v>19</c:v>
                  </c:pt>
                  <c:pt idx="25">
                    <c:v>20</c:v>
                  </c:pt>
                  <c:pt idx="26">
                    <c:v>21</c:v>
                  </c:pt>
                  <c:pt idx="27">
                    <c:v>19</c:v>
                  </c:pt>
                  <c:pt idx="28">
                    <c:v>20</c:v>
                  </c:pt>
                  <c:pt idx="29">
                    <c:v>21</c:v>
                  </c:pt>
                  <c:pt idx="30">
                    <c:v>19</c:v>
                  </c:pt>
                  <c:pt idx="31">
                    <c:v>20</c:v>
                  </c:pt>
                  <c:pt idx="32">
                    <c:v>21</c:v>
                  </c:pt>
                  <c:pt idx="33">
                    <c:v>19</c:v>
                  </c:pt>
                  <c:pt idx="34">
                    <c:v>20</c:v>
                  </c:pt>
                  <c:pt idx="35">
                    <c:v>21</c:v>
                  </c:pt>
                </c:lvl>
                <c:lvl>
                  <c:pt idx="0">
                    <c:v>enero</c:v>
                  </c:pt>
                  <c:pt idx="3">
                    <c:v>febrero</c:v>
                  </c:pt>
                  <c:pt idx="6">
                    <c:v>marzo</c:v>
                  </c:pt>
                  <c:pt idx="9">
                    <c:v>abril</c:v>
                  </c:pt>
                  <c:pt idx="12">
                    <c:v>mayo</c:v>
                  </c:pt>
                  <c:pt idx="15">
                    <c:v>junio</c:v>
                  </c:pt>
                  <c:pt idx="18">
                    <c:v>julio</c:v>
                  </c:pt>
                  <c:pt idx="21">
                    <c:v>agosto</c:v>
                  </c:pt>
                  <c:pt idx="24">
                    <c:v>septiembre</c:v>
                  </c:pt>
                  <c:pt idx="27">
                    <c:v>octubre</c:v>
                  </c:pt>
                  <c:pt idx="30">
                    <c:v>noviembre</c:v>
                  </c:pt>
                  <c:pt idx="33">
                    <c:v>diciembre</c:v>
                  </c:pt>
                </c:lvl>
              </c:multiLvlStrCache>
            </c:multiLvlStrRef>
          </c:cat>
          <c:val>
            <c:numRef>
              <c:f>'MUNICIPIOS M'!$C$227:$AL$227</c:f>
              <c:numCache>
                <c:formatCode>_-* #,##0_-;\-* #,##0_-;_-* "-"??_-;_-@_-</c:formatCode>
                <c:ptCount val="36"/>
                <c:pt idx="0">
                  <c:v>451</c:v>
                </c:pt>
                <c:pt idx="1">
                  <c:v>396</c:v>
                </c:pt>
                <c:pt idx="2">
                  <c:v>249</c:v>
                </c:pt>
                <c:pt idx="3">
                  <c:v>365</c:v>
                </c:pt>
                <c:pt idx="4">
                  <c:v>392</c:v>
                </c:pt>
                <c:pt idx="5">
                  <c:v>265</c:v>
                </c:pt>
                <c:pt idx="6">
                  <c:v>122</c:v>
                </c:pt>
                <c:pt idx="7">
                  <c:v>19</c:v>
                </c:pt>
                <c:pt idx="8">
                  <c:v>325</c:v>
                </c:pt>
                <c:pt idx="9">
                  <c:v>333</c:v>
                </c:pt>
                <c:pt idx="10">
                  <c:v>123</c:v>
                </c:pt>
                <c:pt idx="11">
                  <c:v>278</c:v>
                </c:pt>
                <c:pt idx="12">
                  <c:v>331</c:v>
                </c:pt>
                <c:pt idx="13">
                  <c:v>237</c:v>
                </c:pt>
                <c:pt idx="14">
                  <c:v>290</c:v>
                </c:pt>
                <c:pt idx="15">
                  <c:v>349</c:v>
                </c:pt>
                <c:pt idx="16">
                  <c:v>237</c:v>
                </c:pt>
                <c:pt idx="17">
                  <c:v>311</c:v>
                </c:pt>
                <c:pt idx="18">
                  <c:v>354</c:v>
                </c:pt>
                <c:pt idx="19">
                  <c:v>247</c:v>
                </c:pt>
                <c:pt idx="20">
                  <c:v>331</c:v>
                </c:pt>
                <c:pt idx="21">
                  <c:v>405</c:v>
                </c:pt>
                <c:pt idx="22">
                  <c:v>268</c:v>
                </c:pt>
                <c:pt idx="23">
                  <c:v>290</c:v>
                </c:pt>
                <c:pt idx="24">
                  <c:v>329</c:v>
                </c:pt>
                <c:pt idx="25">
                  <c:v>309</c:v>
                </c:pt>
                <c:pt idx="26">
                  <c:v>0</c:v>
                </c:pt>
                <c:pt idx="27">
                  <c:v>396</c:v>
                </c:pt>
                <c:pt idx="28">
                  <c:v>313</c:v>
                </c:pt>
                <c:pt idx="29">
                  <c:v>0</c:v>
                </c:pt>
                <c:pt idx="30">
                  <c:v>377</c:v>
                </c:pt>
                <c:pt idx="31">
                  <c:v>320</c:v>
                </c:pt>
                <c:pt idx="32">
                  <c:v>0</c:v>
                </c:pt>
                <c:pt idx="33">
                  <c:v>432</c:v>
                </c:pt>
                <c:pt idx="34">
                  <c:v>299</c:v>
                </c:pt>
                <c:pt idx="3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45D-439E-8008-15BA3B4F95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651326847"/>
        <c:axId val="651326431"/>
      </c:barChart>
      <c:catAx>
        <c:axId val="65132684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651326431"/>
        <c:crosses val="autoZero"/>
        <c:auto val="1"/>
        <c:lblAlgn val="ctr"/>
        <c:lblOffset val="100"/>
        <c:noMultiLvlLbl val="0"/>
      </c:catAx>
      <c:valAx>
        <c:axId val="651326431"/>
        <c:scaling>
          <c:orientation val="minMax"/>
          <c:max val="3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651326847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 sz="1800" b="1"/>
              <a:t>REGION</a:t>
            </a:r>
            <a:r>
              <a:rPr lang="es-MX" sz="1800" b="1" baseline="0"/>
              <a:t> ECATEPEC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'MUNICIPIOS M'!$B$260</c:f>
              <c:strCache>
                <c:ptCount val="1"/>
                <c:pt idx="0">
                  <c:v>ECATEPEC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'MUNICIPIOS M'!$C$258:$AL$259</c:f>
              <c:multiLvlStrCache>
                <c:ptCount val="36"/>
                <c:lvl>
                  <c:pt idx="0">
                    <c:v>19</c:v>
                  </c:pt>
                  <c:pt idx="1">
                    <c:v>20</c:v>
                  </c:pt>
                  <c:pt idx="2">
                    <c:v>21</c:v>
                  </c:pt>
                  <c:pt idx="3">
                    <c:v>19</c:v>
                  </c:pt>
                  <c:pt idx="4">
                    <c:v>20</c:v>
                  </c:pt>
                  <c:pt idx="5">
                    <c:v>21</c:v>
                  </c:pt>
                  <c:pt idx="6">
                    <c:v>19</c:v>
                  </c:pt>
                  <c:pt idx="7">
                    <c:v>20</c:v>
                  </c:pt>
                  <c:pt idx="8">
                    <c:v>21</c:v>
                  </c:pt>
                  <c:pt idx="9">
                    <c:v>19</c:v>
                  </c:pt>
                  <c:pt idx="10">
                    <c:v>20</c:v>
                  </c:pt>
                  <c:pt idx="11">
                    <c:v>21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19</c:v>
                  </c:pt>
                  <c:pt idx="16">
                    <c:v>20</c:v>
                  </c:pt>
                  <c:pt idx="17">
                    <c:v>21</c:v>
                  </c:pt>
                  <c:pt idx="18">
                    <c:v>19</c:v>
                  </c:pt>
                  <c:pt idx="19">
                    <c:v>20</c:v>
                  </c:pt>
                  <c:pt idx="20">
                    <c:v>21</c:v>
                  </c:pt>
                  <c:pt idx="21">
                    <c:v>19</c:v>
                  </c:pt>
                  <c:pt idx="22">
                    <c:v>20</c:v>
                  </c:pt>
                  <c:pt idx="23">
                    <c:v>21</c:v>
                  </c:pt>
                  <c:pt idx="24">
                    <c:v>19</c:v>
                  </c:pt>
                  <c:pt idx="25">
                    <c:v>20</c:v>
                  </c:pt>
                  <c:pt idx="26">
                    <c:v>21</c:v>
                  </c:pt>
                  <c:pt idx="27">
                    <c:v>19</c:v>
                  </c:pt>
                  <c:pt idx="28">
                    <c:v>20</c:v>
                  </c:pt>
                  <c:pt idx="29">
                    <c:v>21</c:v>
                  </c:pt>
                  <c:pt idx="30">
                    <c:v>19</c:v>
                  </c:pt>
                  <c:pt idx="31">
                    <c:v>20</c:v>
                  </c:pt>
                  <c:pt idx="32">
                    <c:v>21</c:v>
                  </c:pt>
                  <c:pt idx="33">
                    <c:v>19</c:v>
                  </c:pt>
                  <c:pt idx="34">
                    <c:v>20</c:v>
                  </c:pt>
                  <c:pt idx="35">
                    <c:v>21</c:v>
                  </c:pt>
                </c:lvl>
                <c:lvl>
                  <c:pt idx="0">
                    <c:v>enero</c:v>
                  </c:pt>
                  <c:pt idx="3">
                    <c:v>febrero</c:v>
                  </c:pt>
                  <c:pt idx="6">
                    <c:v>marzo</c:v>
                  </c:pt>
                  <c:pt idx="9">
                    <c:v>abril</c:v>
                  </c:pt>
                  <c:pt idx="12">
                    <c:v>mayo</c:v>
                  </c:pt>
                  <c:pt idx="15">
                    <c:v>junio</c:v>
                  </c:pt>
                  <c:pt idx="18">
                    <c:v>julio</c:v>
                  </c:pt>
                  <c:pt idx="21">
                    <c:v>agosto</c:v>
                  </c:pt>
                  <c:pt idx="24">
                    <c:v>septiembre</c:v>
                  </c:pt>
                  <c:pt idx="27">
                    <c:v>octubre</c:v>
                  </c:pt>
                  <c:pt idx="30">
                    <c:v>noviembre</c:v>
                  </c:pt>
                  <c:pt idx="33">
                    <c:v>diciembre</c:v>
                  </c:pt>
                </c:lvl>
              </c:multiLvlStrCache>
            </c:multiLvlStrRef>
          </c:cat>
          <c:val>
            <c:numRef>
              <c:f>'MUNICIPIOS M'!$C$260:$AL$260</c:f>
              <c:numCache>
                <c:formatCode>_-* #,##0_-;\-* #,##0_-;_-* "-"??_-;_-@_-</c:formatCode>
                <c:ptCount val="36"/>
                <c:pt idx="0">
                  <c:v>1060</c:v>
                </c:pt>
                <c:pt idx="1">
                  <c:v>994</c:v>
                </c:pt>
                <c:pt idx="2">
                  <c:v>693</c:v>
                </c:pt>
                <c:pt idx="3">
                  <c:v>1005</c:v>
                </c:pt>
                <c:pt idx="4">
                  <c:v>860</c:v>
                </c:pt>
                <c:pt idx="5">
                  <c:v>776</c:v>
                </c:pt>
                <c:pt idx="6">
                  <c:v>351</c:v>
                </c:pt>
                <c:pt idx="7">
                  <c:v>60</c:v>
                </c:pt>
                <c:pt idx="8">
                  <c:v>838</c:v>
                </c:pt>
                <c:pt idx="9">
                  <c:v>817</c:v>
                </c:pt>
                <c:pt idx="10">
                  <c:v>340</c:v>
                </c:pt>
                <c:pt idx="11">
                  <c:v>803</c:v>
                </c:pt>
                <c:pt idx="12">
                  <c:v>900</c:v>
                </c:pt>
                <c:pt idx="13">
                  <c:v>522</c:v>
                </c:pt>
                <c:pt idx="14">
                  <c:v>756</c:v>
                </c:pt>
                <c:pt idx="15">
                  <c:v>924</c:v>
                </c:pt>
                <c:pt idx="16">
                  <c:v>522</c:v>
                </c:pt>
                <c:pt idx="17">
                  <c:v>794</c:v>
                </c:pt>
                <c:pt idx="18">
                  <c:v>941</c:v>
                </c:pt>
                <c:pt idx="19">
                  <c:v>736</c:v>
                </c:pt>
                <c:pt idx="20">
                  <c:v>719</c:v>
                </c:pt>
                <c:pt idx="21">
                  <c:v>944</c:v>
                </c:pt>
                <c:pt idx="22">
                  <c:v>742</c:v>
                </c:pt>
                <c:pt idx="23">
                  <c:v>712</c:v>
                </c:pt>
                <c:pt idx="24">
                  <c:v>840</c:v>
                </c:pt>
                <c:pt idx="25">
                  <c:v>712</c:v>
                </c:pt>
                <c:pt idx="26">
                  <c:v>0</c:v>
                </c:pt>
                <c:pt idx="27">
                  <c:v>871</c:v>
                </c:pt>
                <c:pt idx="28">
                  <c:v>799</c:v>
                </c:pt>
                <c:pt idx="29">
                  <c:v>0</c:v>
                </c:pt>
                <c:pt idx="30">
                  <c:v>1166</c:v>
                </c:pt>
                <c:pt idx="31">
                  <c:v>888</c:v>
                </c:pt>
                <c:pt idx="32">
                  <c:v>0</c:v>
                </c:pt>
                <c:pt idx="33">
                  <c:v>1150</c:v>
                </c:pt>
                <c:pt idx="34">
                  <c:v>881</c:v>
                </c:pt>
                <c:pt idx="3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68-4FFE-9FF0-D82B094223AF}"/>
            </c:ext>
          </c:extLst>
        </c:ser>
        <c:ser>
          <c:idx val="1"/>
          <c:order val="1"/>
          <c:tx>
            <c:strRef>
              <c:f>'MUNICIPIOS M'!$B$261</c:f>
              <c:strCache>
                <c:ptCount val="1"/>
                <c:pt idx="0">
                  <c:v>TECÁMAC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'MUNICIPIOS M'!$C$258:$AL$259</c:f>
              <c:multiLvlStrCache>
                <c:ptCount val="36"/>
                <c:lvl>
                  <c:pt idx="0">
                    <c:v>19</c:v>
                  </c:pt>
                  <c:pt idx="1">
                    <c:v>20</c:v>
                  </c:pt>
                  <c:pt idx="2">
                    <c:v>21</c:v>
                  </c:pt>
                  <c:pt idx="3">
                    <c:v>19</c:v>
                  </c:pt>
                  <c:pt idx="4">
                    <c:v>20</c:v>
                  </c:pt>
                  <c:pt idx="5">
                    <c:v>21</c:v>
                  </c:pt>
                  <c:pt idx="6">
                    <c:v>19</c:v>
                  </c:pt>
                  <c:pt idx="7">
                    <c:v>20</c:v>
                  </c:pt>
                  <c:pt idx="8">
                    <c:v>21</c:v>
                  </c:pt>
                  <c:pt idx="9">
                    <c:v>19</c:v>
                  </c:pt>
                  <c:pt idx="10">
                    <c:v>20</c:v>
                  </c:pt>
                  <c:pt idx="11">
                    <c:v>21</c:v>
                  </c:pt>
                  <c:pt idx="12">
                    <c:v>19</c:v>
                  </c:pt>
                  <c:pt idx="13">
                    <c:v>20</c:v>
                  </c:pt>
                  <c:pt idx="14">
                    <c:v>21</c:v>
                  </c:pt>
                  <c:pt idx="15">
                    <c:v>19</c:v>
                  </c:pt>
                  <c:pt idx="16">
                    <c:v>20</c:v>
                  </c:pt>
                  <c:pt idx="17">
                    <c:v>21</c:v>
                  </c:pt>
                  <c:pt idx="18">
                    <c:v>19</c:v>
                  </c:pt>
                  <c:pt idx="19">
                    <c:v>20</c:v>
                  </c:pt>
                  <c:pt idx="20">
                    <c:v>21</c:v>
                  </c:pt>
                  <c:pt idx="21">
                    <c:v>19</c:v>
                  </c:pt>
                  <c:pt idx="22">
                    <c:v>20</c:v>
                  </c:pt>
                  <c:pt idx="23">
                    <c:v>21</c:v>
                  </c:pt>
                  <c:pt idx="24">
                    <c:v>19</c:v>
                  </c:pt>
                  <c:pt idx="25">
                    <c:v>20</c:v>
                  </c:pt>
                  <c:pt idx="26">
                    <c:v>21</c:v>
                  </c:pt>
                  <c:pt idx="27">
                    <c:v>19</c:v>
                  </c:pt>
                  <c:pt idx="28">
                    <c:v>20</c:v>
                  </c:pt>
                  <c:pt idx="29">
                    <c:v>21</c:v>
                  </c:pt>
                  <c:pt idx="30">
                    <c:v>19</c:v>
                  </c:pt>
                  <c:pt idx="31">
                    <c:v>20</c:v>
                  </c:pt>
                  <c:pt idx="32">
                    <c:v>21</c:v>
                  </c:pt>
                  <c:pt idx="33">
                    <c:v>19</c:v>
                  </c:pt>
                  <c:pt idx="34">
                    <c:v>20</c:v>
                  </c:pt>
                  <c:pt idx="35">
                    <c:v>21</c:v>
                  </c:pt>
                </c:lvl>
                <c:lvl>
                  <c:pt idx="0">
                    <c:v>enero</c:v>
                  </c:pt>
                  <c:pt idx="3">
                    <c:v>febrero</c:v>
                  </c:pt>
                  <c:pt idx="6">
                    <c:v>marzo</c:v>
                  </c:pt>
                  <c:pt idx="9">
                    <c:v>abril</c:v>
                  </c:pt>
                  <c:pt idx="12">
                    <c:v>mayo</c:v>
                  </c:pt>
                  <c:pt idx="15">
                    <c:v>junio</c:v>
                  </c:pt>
                  <c:pt idx="18">
                    <c:v>julio</c:v>
                  </c:pt>
                  <c:pt idx="21">
                    <c:v>agosto</c:v>
                  </c:pt>
                  <c:pt idx="24">
                    <c:v>septiembre</c:v>
                  </c:pt>
                  <c:pt idx="27">
                    <c:v>octubre</c:v>
                  </c:pt>
                  <c:pt idx="30">
                    <c:v>noviembre</c:v>
                  </c:pt>
                  <c:pt idx="33">
                    <c:v>diciembre</c:v>
                  </c:pt>
                </c:lvl>
              </c:multiLvlStrCache>
            </c:multiLvlStrRef>
          </c:cat>
          <c:val>
            <c:numRef>
              <c:f>'MUNICIPIOS M'!$C$261:$AL$261</c:f>
              <c:numCache>
                <c:formatCode>_-* #,##0_-;\-* #,##0_-;_-* "-"??_-;_-@_-</c:formatCode>
                <c:ptCount val="36"/>
                <c:pt idx="0">
                  <c:v>333</c:v>
                </c:pt>
                <c:pt idx="1">
                  <c:v>339</c:v>
                </c:pt>
                <c:pt idx="2">
                  <c:v>262</c:v>
                </c:pt>
                <c:pt idx="3">
                  <c:v>311</c:v>
                </c:pt>
                <c:pt idx="4">
                  <c:v>263</c:v>
                </c:pt>
                <c:pt idx="5">
                  <c:v>281</c:v>
                </c:pt>
                <c:pt idx="6">
                  <c:v>94</c:v>
                </c:pt>
                <c:pt idx="7">
                  <c:v>12</c:v>
                </c:pt>
                <c:pt idx="8">
                  <c:v>298</c:v>
                </c:pt>
                <c:pt idx="9">
                  <c:v>255</c:v>
                </c:pt>
                <c:pt idx="10">
                  <c:v>100</c:v>
                </c:pt>
                <c:pt idx="11">
                  <c:v>259</c:v>
                </c:pt>
                <c:pt idx="12">
                  <c:v>319</c:v>
                </c:pt>
                <c:pt idx="13">
                  <c:v>174</c:v>
                </c:pt>
                <c:pt idx="14">
                  <c:v>290</c:v>
                </c:pt>
                <c:pt idx="15">
                  <c:v>275</c:v>
                </c:pt>
                <c:pt idx="16">
                  <c:v>174</c:v>
                </c:pt>
                <c:pt idx="17">
                  <c:v>264</c:v>
                </c:pt>
                <c:pt idx="18">
                  <c:v>300</c:v>
                </c:pt>
                <c:pt idx="19">
                  <c:v>242</c:v>
                </c:pt>
                <c:pt idx="20">
                  <c:v>247</c:v>
                </c:pt>
                <c:pt idx="21">
                  <c:v>299</c:v>
                </c:pt>
                <c:pt idx="22">
                  <c:v>285</c:v>
                </c:pt>
                <c:pt idx="23">
                  <c:v>267</c:v>
                </c:pt>
                <c:pt idx="24">
                  <c:v>269</c:v>
                </c:pt>
                <c:pt idx="25">
                  <c:v>252</c:v>
                </c:pt>
                <c:pt idx="26">
                  <c:v>0</c:v>
                </c:pt>
                <c:pt idx="27">
                  <c:v>297</c:v>
                </c:pt>
                <c:pt idx="28">
                  <c:v>274</c:v>
                </c:pt>
                <c:pt idx="29">
                  <c:v>0</c:v>
                </c:pt>
                <c:pt idx="30">
                  <c:v>308</c:v>
                </c:pt>
                <c:pt idx="31">
                  <c:v>349</c:v>
                </c:pt>
                <c:pt idx="32">
                  <c:v>0</c:v>
                </c:pt>
                <c:pt idx="33">
                  <c:v>399</c:v>
                </c:pt>
                <c:pt idx="34">
                  <c:v>303</c:v>
                </c:pt>
                <c:pt idx="3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568-4FFE-9FF0-D82B094223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651326847"/>
        <c:axId val="651326431"/>
      </c:barChart>
      <c:catAx>
        <c:axId val="65132684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651326431"/>
        <c:crosses val="autoZero"/>
        <c:auto val="1"/>
        <c:lblAlgn val="ctr"/>
        <c:lblOffset val="100"/>
        <c:noMultiLvlLbl val="0"/>
      </c:catAx>
      <c:valAx>
        <c:axId val="651326431"/>
        <c:scaling>
          <c:orientation val="minMax"/>
          <c:max val="3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651326847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 sz="2800" b="1" dirty="0"/>
              <a:t> VARIACION</a:t>
            </a:r>
            <a:r>
              <a:rPr lang="es-MX" sz="2800" b="1" baseline="0" dirty="0"/>
              <a:t> PORCENTUAL ACUMULADA agosto 2021</a:t>
            </a:r>
            <a:r>
              <a:rPr lang="es-MX" sz="2800" b="1" dirty="0"/>
              <a:t> </a:t>
            </a:r>
          </a:p>
        </c:rich>
      </c:tx>
      <c:layout>
        <c:manualLayout>
          <c:xMode val="edge"/>
          <c:yMode val="edge"/>
          <c:x val="0.1303898440062255"/>
          <c:y val="4.163053284532490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>
        <c:manualLayout>
          <c:layoutTarget val="inner"/>
          <c:xMode val="edge"/>
          <c:yMode val="edge"/>
          <c:x val="5.695676688973976E-2"/>
          <c:y val="2.5428331875182269E-2"/>
          <c:w val="0.91248765921611363"/>
          <c:h val="0.934351851851851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'MUNICIPIOS Y'!$O$3</c:f>
              <c:strCache>
                <c:ptCount val="1"/>
                <c:pt idx="0">
                  <c:v> VAR.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6000-48A4-B3BA-5FD65EC707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'MUNICIPIOS Y'!$N$4:$N$48</c:f>
              <c:strCache>
                <c:ptCount val="45"/>
                <c:pt idx="0">
                  <c:v> TEZOYUCA </c:v>
                </c:pt>
                <c:pt idx="1">
                  <c:v> OTZOLOTEPEC </c:v>
                </c:pt>
                <c:pt idx="2">
                  <c:v> XONACATLÁN </c:v>
                </c:pt>
                <c:pt idx="3">
                  <c:v> A DE JUÁREZ </c:v>
                </c:pt>
                <c:pt idx="4">
                  <c:v> JALTENCO </c:v>
                </c:pt>
                <c:pt idx="5">
                  <c:v> EDOMEX </c:v>
                </c:pt>
                <c:pt idx="6">
                  <c:v> M OCAMPO </c:v>
                </c:pt>
                <c:pt idx="7">
                  <c:v> CAPULHUAC </c:v>
                </c:pt>
                <c:pt idx="8">
                  <c:v> N ROMERO </c:v>
                </c:pt>
                <c:pt idx="9">
                  <c:v> TLALNEPANTLA </c:v>
                </c:pt>
                <c:pt idx="10">
                  <c:v> V DE CHALCO </c:v>
                </c:pt>
                <c:pt idx="11">
                  <c:v> COACALCO </c:v>
                </c:pt>
                <c:pt idx="12">
                  <c:v> TULTITLÁN </c:v>
                </c:pt>
                <c:pt idx="13">
                  <c:v> LA PAZ </c:v>
                </c:pt>
                <c:pt idx="14">
                  <c:v> ZINACANTEPEC </c:v>
                </c:pt>
                <c:pt idx="15">
                  <c:v> TULTEPEC </c:v>
                </c:pt>
                <c:pt idx="16">
                  <c:v> OCOYOACAC </c:v>
                </c:pt>
                <c:pt idx="17">
                  <c:v> CHIMALHUACÁN </c:v>
                </c:pt>
                <c:pt idx="18">
                  <c:v> ECATEPEC </c:v>
                </c:pt>
                <c:pt idx="19">
                  <c:v> C IZCALLI </c:v>
                </c:pt>
                <c:pt idx="20">
                  <c:v> TEXCOCO </c:v>
                </c:pt>
                <c:pt idx="21">
                  <c:v> CUAUTITLÁN </c:v>
                </c:pt>
                <c:pt idx="22">
                  <c:v> NO CONURBADO </c:v>
                </c:pt>
                <c:pt idx="23">
                  <c:v> IXTAPALUCA </c:v>
                </c:pt>
                <c:pt idx="24">
                  <c:v> TEPOTZOTLÁN </c:v>
                </c:pt>
                <c:pt idx="25">
                  <c:v> CHALCO </c:v>
                </c:pt>
                <c:pt idx="26">
                  <c:v> NAUCALPAN </c:v>
                </c:pt>
                <c:pt idx="27">
                  <c:v> TECÁMAC </c:v>
                </c:pt>
                <c:pt idx="28">
                  <c:v> CHICOLOAPAN </c:v>
                </c:pt>
                <c:pt idx="29">
                  <c:v> S M ATENCO </c:v>
                </c:pt>
                <c:pt idx="30">
                  <c:v> ACOLMAN </c:v>
                </c:pt>
                <c:pt idx="31">
                  <c:v> NEZAHUALCÓYOTL </c:v>
                </c:pt>
                <c:pt idx="32">
                  <c:v> METEPEC </c:v>
                </c:pt>
                <c:pt idx="33">
                  <c:v> MEXICALTZINGO </c:v>
                </c:pt>
                <c:pt idx="34">
                  <c:v> ATENCO </c:v>
                </c:pt>
                <c:pt idx="35">
                  <c:v> CHIAUTLA </c:v>
                </c:pt>
                <c:pt idx="36">
                  <c:v> ATIZAPÁN </c:v>
                </c:pt>
                <c:pt idx="37">
                  <c:v> LERMA </c:v>
                </c:pt>
                <c:pt idx="38">
                  <c:v> TEJUPILCO </c:v>
                </c:pt>
                <c:pt idx="39">
                  <c:v> HUIXQUILUCAN </c:v>
                </c:pt>
                <c:pt idx="40">
                  <c:v> CALIMAYA </c:v>
                </c:pt>
                <c:pt idx="41">
                  <c:v> CHICONCUAC </c:v>
                </c:pt>
                <c:pt idx="42">
                  <c:v> TIANGUISTENCO </c:v>
                </c:pt>
                <c:pt idx="43">
                  <c:v> TOLUCA </c:v>
                </c:pt>
                <c:pt idx="44">
                  <c:v> CHAPULTEPEC </c:v>
                </c:pt>
              </c:strCache>
            </c:strRef>
          </c:cat>
          <c:val>
            <c:numRef>
              <c:f>'MUNICIPIOS Y'!$O$4:$O$48</c:f>
              <c:numCache>
                <c:formatCode>0.0%</c:formatCode>
                <c:ptCount val="45"/>
                <c:pt idx="0">
                  <c:v>-5.5045871559633031E-2</c:v>
                </c:pt>
                <c:pt idx="1">
                  <c:v>-5.4054054054054057E-2</c:v>
                </c:pt>
                <c:pt idx="2">
                  <c:v>-6.7567567567567571E-3</c:v>
                </c:pt>
                <c:pt idx="3">
                  <c:v>0</c:v>
                </c:pt>
                <c:pt idx="4">
                  <c:v>1.3157894736842105E-2</c:v>
                </c:pt>
                <c:pt idx="5">
                  <c:v>3.4325011212438333E-2</c:v>
                </c:pt>
                <c:pt idx="6">
                  <c:v>3.4934497816593885E-2</c:v>
                </c:pt>
                <c:pt idx="7">
                  <c:v>3.614457831325301E-2</c:v>
                </c:pt>
                <c:pt idx="8">
                  <c:v>3.8950042337002541E-2</c:v>
                </c:pt>
                <c:pt idx="9">
                  <c:v>4.8366201237944439E-2</c:v>
                </c:pt>
                <c:pt idx="10">
                  <c:v>5.5232558139534885E-2</c:v>
                </c:pt>
                <c:pt idx="11">
                  <c:v>6.7396313364055299E-2</c:v>
                </c:pt>
                <c:pt idx="12">
                  <c:v>9.0755593077247787E-2</c:v>
                </c:pt>
                <c:pt idx="13">
                  <c:v>9.2592592592592587E-2</c:v>
                </c:pt>
                <c:pt idx="14">
                  <c:v>9.8437499999999997E-2</c:v>
                </c:pt>
                <c:pt idx="15">
                  <c:v>0.10133843212237094</c:v>
                </c:pt>
                <c:pt idx="16">
                  <c:v>0.10212765957446808</c:v>
                </c:pt>
                <c:pt idx="17">
                  <c:v>0.11487179487179487</c:v>
                </c:pt>
                <c:pt idx="18">
                  <c:v>0.12082054595380391</c:v>
                </c:pt>
                <c:pt idx="19">
                  <c:v>0.12164001361007146</c:v>
                </c:pt>
                <c:pt idx="20">
                  <c:v>0.13506261180679785</c:v>
                </c:pt>
                <c:pt idx="21">
                  <c:v>0.13842482100238662</c:v>
                </c:pt>
                <c:pt idx="22">
                  <c:v>0.14048624253894307</c:v>
                </c:pt>
                <c:pt idx="23">
                  <c:v>0.14082098061573547</c:v>
                </c:pt>
                <c:pt idx="24">
                  <c:v>0.14184397163120568</c:v>
                </c:pt>
                <c:pt idx="25">
                  <c:v>0.15315315315315314</c:v>
                </c:pt>
                <c:pt idx="26">
                  <c:v>0.15798400775381632</c:v>
                </c:pt>
                <c:pt idx="27">
                  <c:v>0.16923774954627949</c:v>
                </c:pt>
                <c:pt idx="28">
                  <c:v>0.17343173431734318</c:v>
                </c:pt>
                <c:pt idx="29">
                  <c:v>0.175704989154013</c:v>
                </c:pt>
                <c:pt idx="30">
                  <c:v>0.21717171717171718</c:v>
                </c:pt>
                <c:pt idx="31">
                  <c:v>0.21792432889452548</c:v>
                </c:pt>
                <c:pt idx="32">
                  <c:v>0.22084805653710246</c:v>
                </c:pt>
                <c:pt idx="33">
                  <c:v>0.23636363636363636</c:v>
                </c:pt>
                <c:pt idx="34">
                  <c:v>0.25352112676056338</c:v>
                </c:pt>
                <c:pt idx="35">
                  <c:v>0.25454545454545452</c:v>
                </c:pt>
                <c:pt idx="36">
                  <c:v>0.25525854513584573</c:v>
                </c:pt>
                <c:pt idx="37">
                  <c:v>0.26814988290398128</c:v>
                </c:pt>
                <c:pt idx="38">
                  <c:v>0.28749999999999998</c:v>
                </c:pt>
                <c:pt idx="39">
                  <c:v>0.2919449901768173</c:v>
                </c:pt>
                <c:pt idx="40">
                  <c:v>0.2932098765432099</c:v>
                </c:pt>
                <c:pt idx="41">
                  <c:v>0.29473684210526313</c:v>
                </c:pt>
                <c:pt idx="42">
                  <c:v>0.31363636363636366</c:v>
                </c:pt>
                <c:pt idx="43">
                  <c:v>0.31493223921422353</c:v>
                </c:pt>
                <c:pt idx="44">
                  <c:v>0.36734693877551022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00-48A4-B3BA-5FD65EC7078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12558488"/>
        <c:axId val="612553568"/>
      </c:barChart>
      <c:catAx>
        <c:axId val="612558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612553568"/>
        <c:crosses val="autoZero"/>
        <c:auto val="1"/>
        <c:lblAlgn val="ctr"/>
        <c:lblOffset val="100"/>
        <c:noMultiLvlLbl val="0"/>
      </c:catAx>
      <c:valAx>
        <c:axId val="612553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612558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  <c:userShapes r:id="rId5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 sz="2800" b="1" dirty="0"/>
              <a:t>COMPARATIVO POR MUNICIPIOS Y REGIONES</a:t>
            </a:r>
          </a:p>
          <a:p>
            <a:pPr>
              <a:defRPr sz="2800" b="1"/>
            </a:pPr>
            <a:r>
              <a:rPr lang="es-MX" sz="2800" b="1" dirty="0"/>
              <a:t>ACUMULADO agosto 2021</a:t>
            </a:r>
          </a:p>
        </c:rich>
      </c:tx>
      <c:layout>
        <c:manualLayout>
          <c:xMode val="edge"/>
          <c:yMode val="edge"/>
          <c:x val="0.14683587598425199"/>
          <c:y val="0.1155149113114243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>
        <c:manualLayout>
          <c:layoutTarget val="inner"/>
          <c:xMode val="edge"/>
          <c:yMode val="edge"/>
          <c:x val="4.4086942257217848E-2"/>
          <c:y val="2.542827657378741E-2"/>
          <c:w val="0.88707152230971131"/>
          <c:h val="0.83289727945806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'MUNICIPIOS Y'!$I$72</c:f>
              <c:strCache>
                <c:ptCount val="1"/>
                <c:pt idx="0">
                  <c:v> ACUM 2020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'MUNICIPIOS Y'!$H$97:$H$117</c:f>
              <c:strCache>
                <c:ptCount val="21"/>
                <c:pt idx="0">
                  <c:v>NO CONURBADO</c:v>
                </c:pt>
                <c:pt idx="1">
                  <c:v>NAUCALPAN</c:v>
                </c:pt>
                <c:pt idx="2">
                  <c:v> TOLUCA </c:v>
                </c:pt>
                <c:pt idx="3">
                  <c:v> TLALNEPANTLA </c:v>
                </c:pt>
                <c:pt idx="4">
                  <c:v> ECATEPEC </c:v>
                </c:pt>
                <c:pt idx="5">
                  <c:v>C IZCALLI</c:v>
                </c:pt>
                <c:pt idx="6">
                  <c:v>NEZAHUALCÓYOTL</c:v>
                </c:pt>
                <c:pt idx="7">
                  <c:v>ATIZAPÁN</c:v>
                </c:pt>
                <c:pt idx="8">
                  <c:v>ZMVM</c:v>
                </c:pt>
                <c:pt idx="9">
                  <c:v>HUIXQUILUCAN</c:v>
                </c:pt>
                <c:pt idx="10">
                  <c:v> TULTITLÁN </c:v>
                </c:pt>
                <c:pt idx="11">
                  <c:v>METEPEC</c:v>
                </c:pt>
                <c:pt idx="12">
                  <c:v>TECÁMAC</c:v>
                </c:pt>
                <c:pt idx="13">
                  <c:v> COACALCO </c:v>
                </c:pt>
                <c:pt idx="14">
                  <c:v> IXTAPALUCA </c:v>
                </c:pt>
                <c:pt idx="15">
                  <c:v>CHALCO</c:v>
                </c:pt>
                <c:pt idx="16">
                  <c:v>N ROMERO</c:v>
                </c:pt>
                <c:pt idx="17">
                  <c:v>TEXCOCO</c:v>
                </c:pt>
                <c:pt idx="18">
                  <c:v> CHIMALHUACÁN </c:v>
                </c:pt>
                <c:pt idx="19">
                  <c:v> CUAUTITLÁN </c:v>
                </c:pt>
                <c:pt idx="20">
                  <c:v> LERMA </c:v>
                </c:pt>
              </c:strCache>
            </c:strRef>
          </c:cat>
          <c:val>
            <c:numRef>
              <c:f>'MUNICIPIOS Y'!$I$97:$I$117</c:f>
              <c:numCache>
                <c:formatCode>_-* #,##0_-;\-* #,##0_-;_-* "-"??_-;_-@_-</c:formatCode>
                <c:ptCount val="21"/>
                <c:pt idx="0">
                  <c:v>7146</c:v>
                </c:pt>
                <c:pt idx="1">
                  <c:v>5884</c:v>
                </c:pt>
                <c:pt idx="2">
                  <c:v>4671</c:v>
                </c:pt>
                <c:pt idx="3">
                  <c:v>5856</c:v>
                </c:pt>
                <c:pt idx="4">
                  <c:v>4701</c:v>
                </c:pt>
                <c:pt idx="5">
                  <c:v>4347</c:v>
                </c:pt>
                <c:pt idx="6">
                  <c:v>3179</c:v>
                </c:pt>
                <c:pt idx="7">
                  <c:v>2930</c:v>
                </c:pt>
                <c:pt idx="8">
                  <c:v>3064</c:v>
                </c:pt>
                <c:pt idx="9">
                  <c:v>1571</c:v>
                </c:pt>
                <c:pt idx="10">
                  <c:v>1886</c:v>
                </c:pt>
                <c:pt idx="11">
                  <c:v>1512</c:v>
                </c:pt>
                <c:pt idx="12">
                  <c:v>1546</c:v>
                </c:pt>
                <c:pt idx="13">
                  <c:v>1406</c:v>
                </c:pt>
                <c:pt idx="14">
                  <c:v>1301</c:v>
                </c:pt>
                <c:pt idx="15">
                  <c:v>883</c:v>
                </c:pt>
                <c:pt idx="16">
                  <c:v>985</c:v>
                </c:pt>
                <c:pt idx="17">
                  <c:v>836</c:v>
                </c:pt>
                <c:pt idx="18">
                  <c:v>742</c:v>
                </c:pt>
                <c:pt idx="19">
                  <c:v>614</c:v>
                </c:pt>
                <c:pt idx="20">
                  <c:v>530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2CF-4E98-8F63-F28929A5C250}"/>
            </c:ext>
          </c:extLst>
        </c:ser>
        <c:ser>
          <c:idx val="1"/>
          <c:order val="1"/>
          <c:tx>
            <c:strRef>
              <c:f>'MUNICIPIOS Y'!$J$72</c:f>
              <c:strCache>
                <c:ptCount val="1"/>
                <c:pt idx="0">
                  <c:v> ACUM 2021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20"/>
              <c:layout>
                <c:manualLayout>
                  <c:x val="1.6161616161616162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2CF-4E98-8F63-F28929A5C25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'MUNICIPIOS Y'!$H$97:$H$117</c:f>
              <c:strCache>
                <c:ptCount val="21"/>
                <c:pt idx="0">
                  <c:v>NO CONURBADO</c:v>
                </c:pt>
                <c:pt idx="1">
                  <c:v>NAUCALPAN</c:v>
                </c:pt>
                <c:pt idx="2">
                  <c:v> TOLUCA </c:v>
                </c:pt>
                <c:pt idx="3">
                  <c:v> TLALNEPANTLA </c:v>
                </c:pt>
                <c:pt idx="4">
                  <c:v> ECATEPEC </c:v>
                </c:pt>
                <c:pt idx="5">
                  <c:v>C IZCALLI</c:v>
                </c:pt>
                <c:pt idx="6">
                  <c:v>NEZAHUALCÓYOTL</c:v>
                </c:pt>
                <c:pt idx="7">
                  <c:v>ATIZAPÁN</c:v>
                </c:pt>
                <c:pt idx="8">
                  <c:v>ZMVM</c:v>
                </c:pt>
                <c:pt idx="9">
                  <c:v>HUIXQUILUCAN</c:v>
                </c:pt>
                <c:pt idx="10">
                  <c:v> TULTITLÁN </c:v>
                </c:pt>
                <c:pt idx="11">
                  <c:v>METEPEC</c:v>
                </c:pt>
                <c:pt idx="12">
                  <c:v>TECÁMAC</c:v>
                </c:pt>
                <c:pt idx="13">
                  <c:v> COACALCO </c:v>
                </c:pt>
                <c:pt idx="14">
                  <c:v> IXTAPALUCA </c:v>
                </c:pt>
                <c:pt idx="15">
                  <c:v>CHALCO</c:v>
                </c:pt>
                <c:pt idx="16">
                  <c:v>N ROMERO</c:v>
                </c:pt>
                <c:pt idx="17">
                  <c:v>TEXCOCO</c:v>
                </c:pt>
                <c:pt idx="18">
                  <c:v> CHIMALHUACÁN </c:v>
                </c:pt>
                <c:pt idx="19">
                  <c:v> CUAUTITLÁN </c:v>
                </c:pt>
                <c:pt idx="20">
                  <c:v> LERMA </c:v>
                </c:pt>
              </c:strCache>
            </c:strRef>
          </c:cat>
          <c:val>
            <c:numRef>
              <c:f>'MUNICIPIOS Y'!$J$97:$J$117</c:f>
              <c:numCache>
                <c:formatCode>_-* #,##0_-;\-* #,##0_-;_-* "-"??_-;_-@_-</c:formatCode>
                <c:ptCount val="21"/>
                <c:pt idx="0">
                  <c:v>8437</c:v>
                </c:pt>
                <c:pt idx="1">
                  <c:v>7219</c:v>
                </c:pt>
                <c:pt idx="2">
                  <c:v>6717</c:v>
                </c:pt>
                <c:pt idx="3">
                  <c:v>5936</c:v>
                </c:pt>
                <c:pt idx="4">
                  <c:v>5391</c:v>
                </c:pt>
                <c:pt idx="5">
                  <c:v>5147</c:v>
                </c:pt>
                <c:pt idx="6">
                  <c:v>4092</c:v>
                </c:pt>
                <c:pt idx="7">
                  <c:v>3948</c:v>
                </c:pt>
                <c:pt idx="8">
                  <c:v>3504</c:v>
                </c:pt>
                <c:pt idx="9">
                  <c:v>2138</c:v>
                </c:pt>
                <c:pt idx="10">
                  <c:v>2055</c:v>
                </c:pt>
                <c:pt idx="11">
                  <c:v>1932</c:v>
                </c:pt>
                <c:pt idx="12">
                  <c:v>1911</c:v>
                </c:pt>
                <c:pt idx="13">
                  <c:v>1535</c:v>
                </c:pt>
                <c:pt idx="14">
                  <c:v>1535</c:v>
                </c:pt>
                <c:pt idx="15">
                  <c:v>1075</c:v>
                </c:pt>
                <c:pt idx="16">
                  <c:v>1024</c:v>
                </c:pt>
                <c:pt idx="17">
                  <c:v>980</c:v>
                </c:pt>
                <c:pt idx="18">
                  <c:v>859</c:v>
                </c:pt>
                <c:pt idx="19">
                  <c:v>748</c:v>
                </c:pt>
                <c:pt idx="20">
                  <c:v>707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2CF-4E98-8F63-F28929A5C25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67515056"/>
        <c:axId val="367511528"/>
      </c:barChart>
      <c:catAx>
        <c:axId val="367515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367511528"/>
        <c:crosses val="autoZero"/>
        <c:auto val="1"/>
        <c:lblAlgn val="ctr"/>
        <c:lblOffset val="100"/>
        <c:noMultiLvlLbl val="0"/>
      </c:catAx>
      <c:valAx>
        <c:axId val="367511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367515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4582824803149608"/>
          <c:y val="3.6834498262728484E-3"/>
          <c:w val="0.3500100065616798"/>
          <c:h val="7.81255468066491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es-MX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 sz="2800" b="1" dirty="0"/>
              <a:t>HISTÓRICO VENTAS MENSUALES</a:t>
            </a:r>
          </a:p>
          <a:p>
            <a:pPr>
              <a:defRPr sz="2800" b="1"/>
            </a:pPr>
            <a:r>
              <a:rPr lang="es-MX" sz="2800" b="1" dirty="0"/>
              <a:t>Oct.16 – Ag.21</a:t>
            </a:r>
          </a:p>
        </c:rich>
      </c:tx>
      <c:layout>
        <c:manualLayout>
          <c:xMode val="edge"/>
          <c:yMode val="edge"/>
          <c:x val="0.28287754265091858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>
        <c:manualLayout>
          <c:layoutTarget val="inner"/>
          <c:xMode val="edge"/>
          <c:yMode val="edge"/>
          <c:x val="3.4987204724409457E-2"/>
          <c:y val="2.5428331875182269E-2"/>
          <c:w val="0.88960605314960628"/>
          <c:h val="0.844590398696222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Hoja1!$C$3</c:f>
              <c:strCache>
                <c:ptCount val="1"/>
                <c:pt idx="0">
                  <c:v> Nacional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Hoja1!$B$4:$B$62</c:f>
              <c:numCache>
                <c:formatCode>mmm\-yy</c:formatCode>
                <c:ptCount val="59"/>
                <c:pt idx="0">
                  <c:v>42644</c:v>
                </c:pt>
                <c:pt idx="1">
                  <c:v>42675</c:v>
                </c:pt>
                <c:pt idx="2">
                  <c:v>42705</c:v>
                </c:pt>
                <c:pt idx="3">
                  <c:v>42736</c:v>
                </c:pt>
                <c:pt idx="4">
                  <c:v>42767</c:v>
                </c:pt>
                <c:pt idx="5">
                  <c:v>42795</c:v>
                </c:pt>
                <c:pt idx="6">
                  <c:v>42826</c:v>
                </c:pt>
                <c:pt idx="7">
                  <c:v>42856</c:v>
                </c:pt>
                <c:pt idx="8">
                  <c:v>42887</c:v>
                </c:pt>
                <c:pt idx="9">
                  <c:v>42917</c:v>
                </c:pt>
                <c:pt idx="10">
                  <c:v>42948</c:v>
                </c:pt>
                <c:pt idx="11">
                  <c:v>42979</c:v>
                </c:pt>
                <c:pt idx="12">
                  <c:v>43009</c:v>
                </c:pt>
                <c:pt idx="13">
                  <c:v>43040</c:v>
                </c:pt>
                <c:pt idx="14">
                  <c:v>43070</c:v>
                </c:pt>
                <c:pt idx="15">
                  <c:v>43101</c:v>
                </c:pt>
                <c:pt idx="16">
                  <c:v>43132</c:v>
                </c:pt>
                <c:pt idx="17">
                  <c:v>43160</c:v>
                </c:pt>
                <c:pt idx="18">
                  <c:v>43191</c:v>
                </c:pt>
                <c:pt idx="19">
                  <c:v>43221</c:v>
                </c:pt>
                <c:pt idx="20">
                  <c:v>43252</c:v>
                </c:pt>
                <c:pt idx="21">
                  <c:v>43282</c:v>
                </c:pt>
                <c:pt idx="22">
                  <c:v>43313</c:v>
                </c:pt>
                <c:pt idx="23">
                  <c:v>43344</c:v>
                </c:pt>
                <c:pt idx="24">
                  <c:v>43374</c:v>
                </c:pt>
                <c:pt idx="25">
                  <c:v>43405</c:v>
                </c:pt>
                <c:pt idx="26">
                  <c:v>43435</c:v>
                </c:pt>
                <c:pt idx="27">
                  <c:v>43466</c:v>
                </c:pt>
                <c:pt idx="28">
                  <c:v>43497</c:v>
                </c:pt>
                <c:pt idx="29">
                  <c:v>43525</c:v>
                </c:pt>
                <c:pt idx="30">
                  <c:v>43556</c:v>
                </c:pt>
                <c:pt idx="31">
                  <c:v>43586</c:v>
                </c:pt>
                <c:pt idx="32">
                  <c:v>43617</c:v>
                </c:pt>
                <c:pt idx="33">
                  <c:v>43647</c:v>
                </c:pt>
                <c:pt idx="34">
                  <c:v>43678</c:v>
                </c:pt>
                <c:pt idx="35">
                  <c:v>43709</c:v>
                </c:pt>
                <c:pt idx="36">
                  <c:v>43739</c:v>
                </c:pt>
                <c:pt idx="37">
                  <c:v>43770</c:v>
                </c:pt>
                <c:pt idx="38">
                  <c:v>43800</c:v>
                </c:pt>
                <c:pt idx="39">
                  <c:v>43831</c:v>
                </c:pt>
                <c:pt idx="40">
                  <c:v>43862</c:v>
                </c:pt>
                <c:pt idx="41">
                  <c:v>43891</c:v>
                </c:pt>
                <c:pt idx="42">
                  <c:v>43922</c:v>
                </c:pt>
                <c:pt idx="43">
                  <c:v>43952</c:v>
                </c:pt>
                <c:pt idx="44">
                  <c:v>43983</c:v>
                </c:pt>
                <c:pt idx="45">
                  <c:v>44013</c:v>
                </c:pt>
                <c:pt idx="46">
                  <c:v>44044</c:v>
                </c:pt>
                <c:pt idx="47">
                  <c:v>44075</c:v>
                </c:pt>
                <c:pt idx="48">
                  <c:v>44105</c:v>
                </c:pt>
                <c:pt idx="49">
                  <c:v>44136</c:v>
                </c:pt>
                <c:pt idx="50">
                  <c:v>44166</c:v>
                </c:pt>
                <c:pt idx="51">
                  <c:v>44197</c:v>
                </c:pt>
                <c:pt idx="52">
                  <c:v>44228</c:v>
                </c:pt>
                <c:pt idx="53">
                  <c:v>44256</c:v>
                </c:pt>
                <c:pt idx="54">
                  <c:v>44287</c:v>
                </c:pt>
                <c:pt idx="55">
                  <c:v>44317</c:v>
                </c:pt>
                <c:pt idx="56">
                  <c:v>44348</c:v>
                </c:pt>
                <c:pt idx="57">
                  <c:v>44378</c:v>
                </c:pt>
                <c:pt idx="58">
                  <c:v>44409</c:v>
                </c:pt>
              </c:numCache>
            </c:numRef>
          </c:cat>
          <c:val>
            <c:numRef>
              <c:f>Hoja1!$C$4:$C$62</c:f>
              <c:numCache>
                <c:formatCode>_-* #,##0_-;\-* #,##0_-;_-* "-"??_-;_-@_-</c:formatCode>
                <c:ptCount val="59"/>
                <c:pt idx="0">
                  <c:v>137383</c:v>
                </c:pt>
                <c:pt idx="1">
                  <c:v>154616</c:v>
                </c:pt>
                <c:pt idx="2">
                  <c:v>192567</c:v>
                </c:pt>
                <c:pt idx="3">
                  <c:v>122360</c:v>
                </c:pt>
                <c:pt idx="4">
                  <c:v>117976</c:v>
                </c:pt>
                <c:pt idx="5">
                  <c:v>137031</c:v>
                </c:pt>
                <c:pt idx="6">
                  <c:v>114477</c:v>
                </c:pt>
                <c:pt idx="7">
                  <c:v>122917</c:v>
                </c:pt>
                <c:pt idx="8">
                  <c:v>127410</c:v>
                </c:pt>
                <c:pt idx="9">
                  <c:v>122110</c:v>
                </c:pt>
                <c:pt idx="10">
                  <c:v>125331</c:v>
                </c:pt>
                <c:pt idx="11">
                  <c:v>116356</c:v>
                </c:pt>
                <c:pt idx="12">
                  <c:v>123319</c:v>
                </c:pt>
                <c:pt idx="13">
                  <c:v>141434</c:v>
                </c:pt>
                <c:pt idx="14">
                  <c:v>158717</c:v>
                </c:pt>
                <c:pt idx="15">
                  <c:v>109214</c:v>
                </c:pt>
                <c:pt idx="16">
                  <c:v>109545</c:v>
                </c:pt>
                <c:pt idx="17">
                  <c:v>118587</c:v>
                </c:pt>
                <c:pt idx="18">
                  <c:v>109205</c:v>
                </c:pt>
                <c:pt idx="19">
                  <c:v>114502</c:v>
                </c:pt>
                <c:pt idx="20">
                  <c:v>119392</c:v>
                </c:pt>
                <c:pt idx="21">
                  <c:v>114106</c:v>
                </c:pt>
                <c:pt idx="22">
                  <c:v>118371</c:v>
                </c:pt>
                <c:pt idx="23">
                  <c:v>114339</c:v>
                </c:pt>
                <c:pt idx="24">
                  <c:v>117011</c:v>
                </c:pt>
                <c:pt idx="25">
                  <c:v>133596</c:v>
                </c:pt>
                <c:pt idx="26">
                  <c:v>106071</c:v>
                </c:pt>
                <c:pt idx="27">
                  <c:v>114106</c:v>
                </c:pt>
                <c:pt idx="28">
                  <c:v>105541</c:v>
                </c:pt>
                <c:pt idx="29">
                  <c:v>118371</c:v>
                </c:pt>
                <c:pt idx="30">
                  <c:v>107886</c:v>
                </c:pt>
                <c:pt idx="31">
                  <c:v>114339</c:v>
                </c:pt>
                <c:pt idx="32">
                  <c:v>100358</c:v>
                </c:pt>
                <c:pt idx="33">
                  <c:v>117011</c:v>
                </c:pt>
                <c:pt idx="34">
                  <c:v>106867</c:v>
                </c:pt>
                <c:pt idx="35">
                  <c:v>133596</c:v>
                </c:pt>
                <c:pt idx="36">
                  <c:v>124637</c:v>
                </c:pt>
                <c:pt idx="37">
                  <c:v>141662</c:v>
                </c:pt>
                <c:pt idx="38">
                  <c:v>130243</c:v>
                </c:pt>
                <c:pt idx="39">
                  <c:v>104764</c:v>
                </c:pt>
                <c:pt idx="40">
                  <c:v>104228</c:v>
                </c:pt>
                <c:pt idx="41">
                  <c:v>87429</c:v>
                </c:pt>
                <c:pt idx="42">
                  <c:v>34903</c:v>
                </c:pt>
                <c:pt idx="43">
                  <c:v>41999</c:v>
                </c:pt>
                <c:pt idx="44">
                  <c:v>62766</c:v>
                </c:pt>
                <c:pt idx="45">
                  <c:v>72817</c:v>
                </c:pt>
                <c:pt idx="46">
                  <c:v>77049</c:v>
                </c:pt>
                <c:pt idx="47">
                  <c:v>77692</c:v>
                </c:pt>
                <c:pt idx="48">
                  <c:v>84174</c:v>
                </c:pt>
                <c:pt idx="49">
                  <c:v>95324</c:v>
                </c:pt>
                <c:pt idx="50">
                  <c:v>105024</c:v>
                </c:pt>
                <c:pt idx="51">
                  <c:v>81106</c:v>
                </c:pt>
                <c:pt idx="52">
                  <c:v>82223</c:v>
                </c:pt>
                <c:pt idx="53">
                  <c:v>95466</c:v>
                </c:pt>
                <c:pt idx="54">
                  <c:v>83564</c:v>
                </c:pt>
                <c:pt idx="55">
                  <c:v>85897</c:v>
                </c:pt>
                <c:pt idx="56">
                  <c:v>86646</c:v>
                </c:pt>
                <c:pt idx="57">
                  <c:v>80140</c:v>
                </c:pt>
                <c:pt idx="58">
                  <c:v>78174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30-481D-9AAD-6B28988C6BC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907485392"/>
        <c:axId val="907500784"/>
      </c:barChart>
      <c:lineChart>
        <c:grouping val="standard"/>
        <c:varyColors val="0"/>
        <c:ser>
          <c:idx val="1"/>
          <c:order val="1"/>
          <c:tx>
            <c:strRef>
              <c:f>Hoja1!$D$3</c:f>
              <c:strCache>
                <c:ptCount val="1"/>
                <c:pt idx="0">
                  <c:v> EDOMEX 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Hoja1!$B$4:$B$62</c:f>
              <c:numCache>
                <c:formatCode>mmm\-yy</c:formatCode>
                <c:ptCount val="59"/>
                <c:pt idx="0">
                  <c:v>42644</c:v>
                </c:pt>
                <c:pt idx="1">
                  <c:v>42675</c:v>
                </c:pt>
                <c:pt idx="2">
                  <c:v>42705</c:v>
                </c:pt>
                <c:pt idx="3">
                  <c:v>42736</c:v>
                </c:pt>
                <c:pt idx="4">
                  <c:v>42767</c:v>
                </c:pt>
                <c:pt idx="5">
                  <c:v>42795</c:v>
                </c:pt>
                <c:pt idx="6">
                  <c:v>42826</c:v>
                </c:pt>
                <c:pt idx="7">
                  <c:v>42856</c:v>
                </c:pt>
                <c:pt idx="8">
                  <c:v>42887</c:v>
                </c:pt>
                <c:pt idx="9">
                  <c:v>42917</c:v>
                </c:pt>
                <c:pt idx="10">
                  <c:v>42948</c:v>
                </c:pt>
                <c:pt idx="11">
                  <c:v>42979</c:v>
                </c:pt>
                <c:pt idx="12">
                  <c:v>43009</c:v>
                </c:pt>
                <c:pt idx="13">
                  <c:v>43040</c:v>
                </c:pt>
                <c:pt idx="14">
                  <c:v>43070</c:v>
                </c:pt>
                <c:pt idx="15">
                  <c:v>43101</c:v>
                </c:pt>
                <c:pt idx="16">
                  <c:v>43132</c:v>
                </c:pt>
                <c:pt idx="17">
                  <c:v>43160</c:v>
                </c:pt>
                <c:pt idx="18">
                  <c:v>43191</c:v>
                </c:pt>
                <c:pt idx="19">
                  <c:v>43221</c:v>
                </c:pt>
                <c:pt idx="20">
                  <c:v>43252</c:v>
                </c:pt>
                <c:pt idx="21">
                  <c:v>43282</c:v>
                </c:pt>
                <c:pt idx="22">
                  <c:v>43313</c:v>
                </c:pt>
                <c:pt idx="23">
                  <c:v>43344</c:v>
                </c:pt>
                <c:pt idx="24">
                  <c:v>43374</c:v>
                </c:pt>
                <c:pt idx="25">
                  <c:v>43405</c:v>
                </c:pt>
                <c:pt idx="26">
                  <c:v>43435</c:v>
                </c:pt>
                <c:pt idx="27">
                  <c:v>43466</c:v>
                </c:pt>
                <c:pt idx="28">
                  <c:v>43497</c:v>
                </c:pt>
                <c:pt idx="29">
                  <c:v>43525</c:v>
                </c:pt>
                <c:pt idx="30">
                  <c:v>43556</c:v>
                </c:pt>
                <c:pt idx="31">
                  <c:v>43586</c:v>
                </c:pt>
                <c:pt idx="32">
                  <c:v>43617</c:v>
                </c:pt>
                <c:pt idx="33">
                  <c:v>43647</c:v>
                </c:pt>
                <c:pt idx="34">
                  <c:v>43678</c:v>
                </c:pt>
                <c:pt idx="35">
                  <c:v>43709</c:v>
                </c:pt>
                <c:pt idx="36">
                  <c:v>43739</c:v>
                </c:pt>
                <c:pt idx="37">
                  <c:v>43770</c:v>
                </c:pt>
                <c:pt idx="38">
                  <c:v>43800</c:v>
                </c:pt>
                <c:pt idx="39">
                  <c:v>43831</c:v>
                </c:pt>
                <c:pt idx="40">
                  <c:v>43862</c:v>
                </c:pt>
                <c:pt idx="41">
                  <c:v>43891</c:v>
                </c:pt>
                <c:pt idx="42">
                  <c:v>43922</c:v>
                </c:pt>
                <c:pt idx="43">
                  <c:v>43952</c:v>
                </c:pt>
                <c:pt idx="44">
                  <c:v>43983</c:v>
                </c:pt>
                <c:pt idx="45">
                  <c:v>44013</c:v>
                </c:pt>
                <c:pt idx="46">
                  <c:v>44044</c:v>
                </c:pt>
                <c:pt idx="47">
                  <c:v>44075</c:v>
                </c:pt>
                <c:pt idx="48">
                  <c:v>44105</c:v>
                </c:pt>
                <c:pt idx="49">
                  <c:v>44136</c:v>
                </c:pt>
                <c:pt idx="50">
                  <c:v>44166</c:v>
                </c:pt>
                <c:pt idx="51">
                  <c:v>44197</c:v>
                </c:pt>
                <c:pt idx="52">
                  <c:v>44228</c:v>
                </c:pt>
                <c:pt idx="53">
                  <c:v>44256</c:v>
                </c:pt>
                <c:pt idx="54">
                  <c:v>44287</c:v>
                </c:pt>
                <c:pt idx="55">
                  <c:v>44317</c:v>
                </c:pt>
                <c:pt idx="56">
                  <c:v>44348</c:v>
                </c:pt>
                <c:pt idx="57">
                  <c:v>44378</c:v>
                </c:pt>
                <c:pt idx="58">
                  <c:v>44409</c:v>
                </c:pt>
              </c:numCache>
            </c:numRef>
          </c:cat>
          <c:val>
            <c:numRef>
              <c:f>Hoja1!$D$4:$D$62</c:f>
              <c:numCache>
                <c:formatCode>_-* #,##0_-;\-* #,##0_-;_-* "-"??_-;_-@_-</c:formatCode>
                <c:ptCount val="59"/>
                <c:pt idx="0">
                  <c:v>15157</c:v>
                </c:pt>
                <c:pt idx="1">
                  <c:v>18080</c:v>
                </c:pt>
                <c:pt idx="2">
                  <c:v>20541</c:v>
                </c:pt>
                <c:pt idx="3">
                  <c:v>14350</c:v>
                </c:pt>
                <c:pt idx="4">
                  <c:v>13450</c:v>
                </c:pt>
                <c:pt idx="5">
                  <c:v>15617</c:v>
                </c:pt>
                <c:pt idx="6">
                  <c:v>8111</c:v>
                </c:pt>
                <c:pt idx="7">
                  <c:v>8551</c:v>
                </c:pt>
                <c:pt idx="8">
                  <c:v>12575</c:v>
                </c:pt>
                <c:pt idx="9">
                  <c:v>14680</c:v>
                </c:pt>
                <c:pt idx="10">
                  <c:v>15293</c:v>
                </c:pt>
                <c:pt idx="11">
                  <c:v>13295</c:v>
                </c:pt>
                <c:pt idx="12">
                  <c:v>14280</c:v>
                </c:pt>
                <c:pt idx="13">
                  <c:v>16806</c:v>
                </c:pt>
                <c:pt idx="14">
                  <c:v>18380</c:v>
                </c:pt>
                <c:pt idx="15">
                  <c:v>12851</c:v>
                </c:pt>
                <c:pt idx="16">
                  <c:v>13039</c:v>
                </c:pt>
                <c:pt idx="17">
                  <c:v>14693</c:v>
                </c:pt>
                <c:pt idx="18">
                  <c:v>13370</c:v>
                </c:pt>
                <c:pt idx="19">
                  <c:v>13588</c:v>
                </c:pt>
                <c:pt idx="20">
                  <c:v>13988</c:v>
                </c:pt>
                <c:pt idx="21">
                  <c:v>13527</c:v>
                </c:pt>
                <c:pt idx="22">
                  <c:v>13354</c:v>
                </c:pt>
                <c:pt idx="23">
                  <c:v>12948</c:v>
                </c:pt>
                <c:pt idx="24">
                  <c:v>12769</c:v>
                </c:pt>
                <c:pt idx="25">
                  <c:v>14159</c:v>
                </c:pt>
                <c:pt idx="26">
                  <c:v>11128</c:v>
                </c:pt>
                <c:pt idx="27">
                  <c:v>13527</c:v>
                </c:pt>
                <c:pt idx="28">
                  <c:v>10840</c:v>
                </c:pt>
                <c:pt idx="29">
                  <c:v>13354</c:v>
                </c:pt>
                <c:pt idx="30">
                  <c:v>10982</c:v>
                </c:pt>
                <c:pt idx="31">
                  <c:v>12948</c:v>
                </c:pt>
                <c:pt idx="32">
                  <c:v>10325</c:v>
                </c:pt>
                <c:pt idx="33">
                  <c:v>12769</c:v>
                </c:pt>
                <c:pt idx="34">
                  <c:v>11701</c:v>
                </c:pt>
                <c:pt idx="35">
                  <c:v>14159</c:v>
                </c:pt>
                <c:pt idx="36">
                  <c:v>14242</c:v>
                </c:pt>
                <c:pt idx="37">
                  <c:v>14569</c:v>
                </c:pt>
                <c:pt idx="38">
                  <c:v>13919</c:v>
                </c:pt>
                <c:pt idx="39">
                  <c:v>11396</c:v>
                </c:pt>
                <c:pt idx="40">
                  <c:v>11031</c:v>
                </c:pt>
                <c:pt idx="41">
                  <c:v>9155</c:v>
                </c:pt>
                <c:pt idx="42">
                  <c:v>3874</c:v>
                </c:pt>
                <c:pt idx="43">
                  <c:v>4053</c:v>
                </c:pt>
                <c:pt idx="44">
                  <c:v>6539</c:v>
                </c:pt>
                <c:pt idx="45">
                  <c:v>7853</c:v>
                </c:pt>
                <c:pt idx="46">
                  <c:v>9003</c:v>
                </c:pt>
                <c:pt idx="47">
                  <c:v>8594</c:v>
                </c:pt>
                <c:pt idx="48">
                  <c:v>9619</c:v>
                </c:pt>
                <c:pt idx="49">
                  <c:v>11344</c:v>
                </c:pt>
                <c:pt idx="50">
                  <c:v>10857</c:v>
                </c:pt>
                <c:pt idx="51">
                  <c:v>8291</c:v>
                </c:pt>
                <c:pt idx="52">
                  <c:v>8890</c:v>
                </c:pt>
                <c:pt idx="53">
                  <c:v>10347</c:v>
                </c:pt>
                <c:pt idx="54">
                  <c:v>9402</c:v>
                </c:pt>
                <c:pt idx="55">
                  <c:v>9358</c:v>
                </c:pt>
                <c:pt idx="56">
                  <c:v>10785</c:v>
                </c:pt>
                <c:pt idx="57">
                  <c:v>9425</c:v>
                </c:pt>
                <c:pt idx="58">
                  <c:v>9514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D30-481D-9AAD-6B28988C6BC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907485808"/>
        <c:axId val="907492880"/>
      </c:lineChart>
      <c:dateAx>
        <c:axId val="907485808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907492880"/>
        <c:crosses val="autoZero"/>
        <c:auto val="0"/>
        <c:lblOffset val="100"/>
        <c:baseTimeUnit val="days"/>
      </c:dateAx>
      <c:valAx>
        <c:axId val="907492880"/>
        <c:scaling>
          <c:orientation val="minMax"/>
          <c:max val="21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907485808"/>
        <c:crosses val="autoZero"/>
        <c:crossBetween val="midCat"/>
        <c:dispUnits>
          <c:builtInUnit val="thousand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</c:dispUnitsLbl>
        </c:dispUnits>
      </c:valAx>
      <c:valAx>
        <c:axId val="907500784"/>
        <c:scaling>
          <c:orientation val="minMax"/>
          <c:max val="200000"/>
        </c:scaling>
        <c:delete val="0"/>
        <c:axPos val="r"/>
        <c:numFmt formatCode="_-* #,##0_-;\-* #,##0_-;_-* &quot;-&quot;??_-;_-@_-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907485392"/>
        <c:crosses val="max"/>
        <c:crossBetween val="between"/>
        <c:dispUnits>
          <c:builtInUnit val="thousand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</c:dispUnitsLbl>
        </c:dispUnits>
      </c:valAx>
      <c:dateAx>
        <c:axId val="907485392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907500784"/>
        <c:crosses val="autoZero"/>
        <c:auto val="1"/>
        <c:lblOffset val="100"/>
        <c:baseTimeUnit val="months"/>
      </c:date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0197627394477793"/>
          <c:y val="7.0022601341498972E-2"/>
          <c:w val="0.21279902305486345"/>
          <c:h val="5.960305788488879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s-MX"/>
    </a:p>
  </c:txPr>
  <c:externalData r:id="rId4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/>
              <a:t>VARIACIÓN POR REGIÓN</a:t>
            </a:r>
          </a:p>
          <a:p>
            <a:pPr>
              <a:defRPr sz="2400" b="1"/>
            </a:pPr>
            <a:r>
              <a:rPr lang="en-US" sz="2400" b="1" dirty="0"/>
              <a:t>ACUMULADO </a:t>
            </a:r>
            <a:r>
              <a:rPr lang="en-US" sz="2400" b="1" dirty="0" err="1"/>
              <a:t>agosto</a:t>
            </a:r>
            <a:r>
              <a:rPr lang="en-US" sz="2400" b="1" dirty="0"/>
              <a:t> 2021</a:t>
            </a:r>
          </a:p>
        </c:rich>
      </c:tx>
      <c:layout>
        <c:manualLayout>
          <c:xMode val="edge"/>
          <c:yMode val="edge"/>
          <c:x val="0.50477098067702753"/>
          <c:y val="0.5462962962962962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>
        <c:manualLayout>
          <c:layoutTarget val="inner"/>
          <c:xMode val="edge"/>
          <c:yMode val="edge"/>
          <c:x val="6.5415637502908172E-2"/>
          <c:y val="1.0092592592592591E-2"/>
          <c:w val="0.90297934118250267"/>
          <c:h val="0.8825080198308543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'MUNICIPIOS Y'!$B$137</c:f>
              <c:strCache>
                <c:ptCount val="1"/>
                <c:pt idx="0">
                  <c:v>TLALNEPANTLA.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'MUNICIPIOS Y'!$B$138</c:f>
              <c:numCache>
                <c:formatCode>_-* #,##0_-;\-* #,##0_-;_-* "-"??_-;_-@_-</c:formatCode>
                <c:ptCount val="1"/>
                <c:pt idx="0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A21-4A7B-885E-F771872CA5C4}"/>
            </c:ext>
          </c:extLst>
        </c:ser>
        <c:ser>
          <c:idx val="1"/>
          <c:order val="1"/>
          <c:tx>
            <c:strRef>
              <c:f>'MUNICIPIOS Y'!$C$137</c:f>
              <c:strCache>
                <c:ptCount val="1"/>
                <c:pt idx="0">
                  <c:v>TULTITLÁN.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'MUNICIPIOS Y'!$C$138</c:f>
              <c:numCache>
                <c:formatCode>_-* #,##0_-;\-* #,##0_-;_-* "-"??_-;_-@_-</c:formatCode>
                <c:ptCount val="1"/>
                <c:pt idx="0">
                  <c:v>529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A21-4A7B-885E-F771872CA5C4}"/>
            </c:ext>
          </c:extLst>
        </c:ser>
        <c:ser>
          <c:idx val="2"/>
          <c:order val="2"/>
          <c:tx>
            <c:strRef>
              <c:f>'MUNICIPIOS Y'!$D$137</c:f>
              <c:strCache>
                <c:ptCount val="1"/>
                <c:pt idx="0">
                  <c:v>ECATEPEC.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A21-4A7B-885E-F771872CA5C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'MUNICIPIOS Y'!$D$138</c:f>
              <c:numCache>
                <c:formatCode>_-* #,##0_-;\-* #,##0_-;_-* "-"??_-;_-@_-</c:formatCode>
                <c:ptCount val="1"/>
                <c:pt idx="0">
                  <c:v>1121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A21-4A7B-885E-F771872CA5C4}"/>
            </c:ext>
          </c:extLst>
        </c:ser>
        <c:ser>
          <c:idx val="3"/>
          <c:order val="3"/>
          <c:tx>
            <c:strRef>
              <c:f>'MUNICIPIOS Y'!$E$137</c:f>
              <c:strCache>
                <c:ptCount val="1"/>
                <c:pt idx="0">
                  <c:v>C. IZCALLI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'MUNICIPIOS Y'!$E$138</c:f>
              <c:numCache>
                <c:formatCode>_-* #,##0_-;\-* #,##0_-;_-* "-"??_-;_-@_-</c:formatCode>
                <c:ptCount val="1"/>
                <c:pt idx="0">
                  <c:v>1926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A21-4A7B-885E-F771872CA5C4}"/>
            </c:ext>
          </c:extLst>
        </c:ser>
        <c:ser>
          <c:idx val="4"/>
          <c:order val="4"/>
          <c:tx>
            <c:strRef>
              <c:f>'MUNICIPIOS Y'!$F$137</c:f>
              <c:strCache>
                <c:ptCount val="1"/>
                <c:pt idx="0">
                  <c:v>NAUCALPAN.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'MUNICIPIOS Y'!$F$138</c:f>
              <c:numCache>
                <c:formatCode>_-* #,##0_-;\-* #,##0_-;_-* "-"??_-;_-@_-</c:formatCode>
                <c:ptCount val="1"/>
                <c:pt idx="0">
                  <c:v>2046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A21-4A7B-885E-F771872CA5C4}"/>
            </c:ext>
          </c:extLst>
        </c:ser>
        <c:ser>
          <c:idx val="5"/>
          <c:order val="5"/>
          <c:tx>
            <c:strRef>
              <c:f>'MUNICIPIOS Y'!$G$137</c:f>
              <c:strCache>
                <c:ptCount val="1"/>
                <c:pt idx="0">
                  <c:v>ORIENTE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'MUNICIPIOS Y'!$G$138</c:f>
              <c:numCache>
                <c:formatCode>_-* #,##0_-;\-* #,##0_-;_-* "-"??_-;_-@_-</c:formatCode>
                <c:ptCount val="1"/>
                <c:pt idx="0">
                  <c:v>2274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A21-4A7B-885E-F771872CA5C4}"/>
            </c:ext>
          </c:extLst>
        </c:ser>
        <c:ser>
          <c:idx val="6"/>
          <c:order val="6"/>
          <c:tx>
            <c:strRef>
              <c:f>'MUNICIPIOS Y'!$H$137</c:f>
              <c:strCache>
                <c:ptCount val="1"/>
                <c:pt idx="0">
                  <c:v>NO CONURBADO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'MUNICIPIOS Y'!$H$138</c:f>
              <c:numCache>
                <c:formatCode>_-* #,##0_-;\-* #,##0_-;_-* "-"??_-;_-@_-</c:formatCode>
                <c:ptCount val="1"/>
                <c:pt idx="0">
                  <c:v>4633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A21-4A7B-885E-F771872CA5C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367515840"/>
        <c:axId val="367512704"/>
      </c:barChart>
      <c:catAx>
        <c:axId val="36751584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67512704"/>
        <c:crosses val="autoZero"/>
        <c:auto val="1"/>
        <c:lblAlgn val="ctr"/>
        <c:lblOffset val="100"/>
        <c:noMultiLvlLbl val="0"/>
      </c:catAx>
      <c:valAx>
        <c:axId val="3675127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367515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s-MX"/>
    </a:p>
  </c:txPr>
  <c:externalData r:id="rId4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/>
              <a:t>PARTICIPACIÓN POR MARCA ACUMULADO AGOSTO 2021</a:t>
            </a:r>
          </a:p>
        </c:rich>
      </c:tx>
      <c:layout>
        <c:manualLayout>
          <c:xMode val="edge"/>
          <c:yMode val="edge"/>
          <c:x val="0.18832633420822401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MARCAS!$M$6</c:f>
              <c:strCache>
                <c:ptCount val="1"/>
                <c:pt idx="0">
                  <c:v>NACIONAL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MARCAS!$L$7:$L$31</c:f>
              <c:strCache>
                <c:ptCount val="25"/>
                <c:pt idx="0">
                  <c:v> NISSAN </c:v>
                </c:pt>
                <c:pt idx="1">
                  <c:v> GM </c:v>
                </c:pt>
                <c:pt idx="2">
                  <c:v> VW </c:v>
                </c:pt>
                <c:pt idx="3">
                  <c:v> KIA </c:v>
                </c:pt>
                <c:pt idx="4">
                  <c:v> TOYOTA </c:v>
                </c:pt>
                <c:pt idx="5">
                  <c:v> CHRYSLER </c:v>
                </c:pt>
                <c:pt idx="6">
                  <c:v> MAZDA </c:v>
                </c:pt>
                <c:pt idx="7">
                  <c:v> SEAT </c:v>
                </c:pt>
                <c:pt idx="8">
                  <c:v> HONDA </c:v>
                </c:pt>
                <c:pt idx="9">
                  <c:v> SUZUKI </c:v>
                </c:pt>
                <c:pt idx="10">
                  <c:v> HYUNDAI </c:v>
                </c:pt>
                <c:pt idx="11">
                  <c:v> FORD </c:v>
                </c:pt>
                <c:pt idx="12">
                  <c:v> RENAULT </c:v>
                </c:pt>
                <c:pt idx="13">
                  <c:v> MG </c:v>
                </c:pt>
                <c:pt idx="14">
                  <c:v> BMW </c:v>
                </c:pt>
                <c:pt idx="15">
                  <c:v> PEUGEOT </c:v>
                </c:pt>
                <c:pt idx="16">
                  <c:v> JAC </c:v>
                </c:pt>
                <c:pt idx="17">
                  <c:v> MITSUBISHI </c:v>
                </c:pt>
                <c:pt idx="18">
                  <c:v> AUDI </c:v>
                </c:pt>
                <c:pt idx="19">
                  <c:v> MINI </c:v>
                </c:pt>
                <c:pt idx="20">
                  <c:v> SUBARU </c:v>
                </c:pt>
                <c:pt idx="21">
                  <c:v> BAIC </c:v>
                </c:pt>
                <c:pt idx="22">
                  <c:v> ACURA </c:v>
                </c:pt>
                <c:pt idx="23">
                  <c:v> INFINITI </c:v>
                </c:pt>
                <c:pt idx="24">
                  <c:v>LINCOLN</c:v>
                </c:pt>
              </c:strCache>
            </c:strRef>
          </c:cat>
          <c:val>
            <c:numRef>
              <c:f>MARCAS!$M$7:$M$31</c:f>
              <c:numCache>
                <c:formatCode>0.00%</c:formatCode>
                <c:ptCount val="25"/>
                <c:pt idx="0">
                  <c:v>0.20838509271115255</c:v>
                </c:pt>
                <c:pt idx="1">
                  <c:v>0.13499531776705267</c:v>
                </c:pt>
                <c:pt idx="2">
                  <c:v>9.7784429113051297E-2</c:v>
                </c:pt>
                <c:pt idx="3">
                  <c:v>8.0237448749027898E-2</c:v>
                </c:pt>
                <c:pt idx="4">
                  <c:v>8.861107476724818E-2</c:v>
                </c:pt>
                <c:pt idx="5">
                  <c:v>5.3292190447068719E-2</c:v>
                </c:pt>
                <c:pt idx="6">
                  <c:v>4.5994669457875337E-2</c:v>
                </c:pt>
                <c:pt idx="7">
                  <c:v>2.1619126443811001E-2</c:v>
                </c:pt>
                <c:pt idx="8">
                  <c:v>4.1330077576587951E-2</c:v>
                </c:pt>
                <c:pt idx="9">
                  <c:v>3.0767489279377152E-2</c:v>
                </c:pt>
                <c:pt idx="10">
                  <c:v>3.8614823493783729E-2</c:v>
                </c:pt>
                <c:pt idx="11">
                  <c:v>3.591721047702913E-2</c:v>
                </c:pt>
                <c:pt idx="12">
                  <c:v>2.6452778541407256E-2</c:v>
                </c:pt>
                <c:pt idx="13">
                  <c:v>1.253397742825599E-2</c:v>
                </c:pt>
                <c:pt idx="14">
                  <c:v>1.2434011387308135E-2</c:v>
                </c:pt>
                <c:pt idx="15">
                  <c:v>1.2159104774701536E-2</c:v>
                </c:pt>
                <c:pt idx="16">
                  <c:v>6.4992627504480097E-3</c:v>
                </c:pt>
                <c:pt idx="17">
                  <c:v>1.376591187405455E-2</c:v>
                </c:pt>
                <c:pt idx="18">
                  <c:v>1.0775751178643725E-2</c:v>
                </c:pt>
                <c:pt idx="19">
                  <c:v>3.9354278179030361E-3</c:v>
                </c:pt>
                <c:pt idx="20">
                  <c:v>1.9846199305824049E-3</c:v>
                </c:pt>
                <c:pt idx="21">
                  <c:v>1.5744651449287081E-3</c:v>
                </c:pt>
                <c:pt idx="22">
                  <c:v>8.6735241410638444E-4</c:v>
                </c:pt>
                <c:pt idx="23">
                  <c:v>6.4683908848611727E-4</c:v>
                </c:pt>
                <c:pt idx="24" formatCode="0.0%">
                  <c:v>7.1446317500966586E-4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CE-44C4-A9B3-ADB70620FC8A}"/>
            </c:ext>
          </c:extLst>
        </c:ser>
        <c:ser>
          <c:idx val="1"/>
          <c:order val="1"/>
          <c:tx>
            <c:strRef>
              <c:f>MARCAS!$N$6</c:f>
              <c:strCache>
                <c:ptCount val="1"/>
                <c:pt idx="0">
                  <c:v>EDOMEX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MARCAS!$L$7:$L$31</c:f>
              <c:strCache>
                <c:ptCount val="25"/>
                <c:pt idx="0">
                  <c:v> NISSAN </c:v>
                </c:pt>
                <c:pt idx="1">
                  <c:v> GM </c:v>
                </c:pt>
                <c:pt idx="2">
                  <c:v> VW </c:v>
                </c:pt>
                <c:pt idx="3">
                  <c:v> KIA </c:v>
                </c:pt>
                <c:pt idx="4">
                  <c:v> TOYOTA </c:v>
                </c:pt>
                <c:pt idx="5">
                  <c:v> CHRYSLER </c:v>
                </c:pt>
                <c:pt idx="6">
                  <c:v> MAZDA </c:v>
                </c:pt>
                <c:pt idx="7">
                  <c:v> SEAT </c:v>
                </c:pt>
                <c:pt idx="8">
                  <c:v> HONDA </c:v>
                </c:pt>
                <c:pt idx="9">
                  <c:v> SUZUKI </c:v>
                </c:pt>
                <c:pt idx="10">
                  <c:v> HYUNDAI </c:v>
                </c:pt>
                <c:pt idx="11">
                  <c:v> FORD </c:v>
                </c:pt>
                <c:pt idx="12">
                  <c:v> RENAULT </c:v>
                </c:pt>
                <c:pt idx="13">
                  <c:v> MG </c:v>
                </c:pt>
                <c:pt idx="14">
                  <c:v> BMW </c:v>
                </c:pt>
                <c:pt idx="15">
                  <c:v> PEUGEOT </c:v>
                </c:pt>
                <c:pt idx="16">
                  <c:v> JAC </c:v>
                </c:pt>
                <c:pt idx="17">
                  <c:v> MITSUBISHI </c:v>
                </c:pt>
                <c:pt idx="18">
                  <c:v> AUDI </c:v>
                </c:pt>
                <c:pt idx="19">
                  <c:v> MINI </c:v>
                </c:pt>
                <c:pt idx="20">
                  <c:v> SUBARU </c:v>
                </c:pt>
                <c:pt idx="21">
                  <c:v> BAIC </c:v>
                </c:pt>
                <c:pt idx="22">
                  <c:v> ACURA </c:v>
                </c:pt>
                <c:pt idx="23">
                  <c:v> INFINITI </c:v>
                </c:pt>
                <c:pt idx="24">
                  <c:v>LINCOLN</c:v>
                </c:pt>
              </c:strCache>
            </c:strRef>
          </c:cat>
          <c:val>
            <c:numRef>
              <c:f>MARCAS!$N$7:$N$31</c:f>
              <c:numCache>
                <c:formatCode>0.00%</c:formatCode>
                <c:ptCount val="25"/>
                <c:pt idx="0">
                  <c:v>0.20216494445378477</c:v>
                </c:pt>
                <c:pt idx="1">
                  <c:v>0.15927990378024651</c:v>
                </c:pt>
                <c:pt idx="2">
                  <c:v>0.11216584974716449</c:v>
                </c:pt>
                <c:pt idx="3">
                  <c:v>7.7855230655820395E-2</c:v>
                </c:pt>
                <c:pt idx="4">
                  <c:v>6.2892024365324678E-2</c:v>
                </c:pt>
                <c:pt idx="5">
                  <c:v>5.0825756889929255E-2</c:v>
                </c:pt>
                <c:pt idx="6">
                  <c:v>4.3777401290689702E-2</c:v>
                </c:pt>
                <c:pt idx="7">
                  <c:v>4.2975570011510159E-2</c:v>
                </c:pt>
                <c:pt idx="8">
                  <c:v>4.0246757109786223E-2</c:v>
                </c:pt>
                <c:pt idx="9">
                  <c:v>3.9082808478719137E-2</c:v>
                </c:pt>
                <c:pt idx="10">
                  <c:v>3.7789532221977937E-2</c:v>
                </c:pt>
                <c:pt idx="11">
                  <c:v>2.7482120455750554E-2</c:v>
                </c:pt>
                <c:pt idx="12">
                  <c:v>2.5296483581857921E-2</c:v>
                </c:pt>
                <c:pt idx="13">
                  <c:v>1.5040802865900186E-2</c:v>
                </c:pt>
                <c:pt idx="14">
                  <c:v>1.2919829804844614E-2</c:v>
                </c:pt>
                <c:pt idx="15">
                  <c:v>1.2260258913906599E-2</c:v>
                </c:pt>
                <c:pt idx="16">
                  <c:v>9.1951941854299495E-3</c:v>
                </c:pt>
                <c:pt idx="17">
                  <c:v>9.1046648474580657E-3</c:v>
                </c:pt>
                <c:pt idx="18">
                  <c:v>9.0141355094861819E-3</c:v>
                </c:pt>
                <c:pt idx="19">
                  <c:v>5.6516172419590546E-3</c:v>
                </c:pt>
                <c:pt idx="20">
                  <c:v>1.6683263711961512E-3</c:v>
                </c:pt>
                <c:pt idx="21">
                  <c:v>1.2286124439041424E-3</c:v>
                </c:pt>
                <c:pt idx="22">
                  <c:v>9.828899551233138E-4</c:v>
                </c:pt>
                <c:pt idx="23">
                  <c:v>5.6904155296612911E-4</c:v>
                </c:pt>
                <c:pt idx="24" formatCode="0.0%">
                  <c:v>5.30243265263893E-4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0CE-44C4-A9B3-ADB70620FC8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735109400"/>
        <c:axId val="735111696"/>
        <c:axId val="0"/>
      </c:bar3DChart>
      <c:catAx>
        <c:axId val="735109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735111696"/>
        <c:crosses val="autoZero"/>
        <c:auto val="1"/>
        <c:lblAlgn val="ctr"/>
        <c:lblOffset val="100"/>
        <c:noMultiLvlLbl val="0"/>
      </c:catAx>
      <c:valAx>
        <c:axId val="735111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735109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4814501466700332"/>
          <c:y val="5.2255595790579194E-2"/>
          <c:w val="0.23118060912425895"/>
          <c:h val="3.981610064940920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  <c:userShapes r:id="rId5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s-ES" sz="2000" b="1">
                <a:solidFill>
                  <a:schemeClr val="tx1"/>
                </a:solidFill>
              </a:rPr>
              <a:t>USOS MULTIPLES EDOMEX POR MARCA ACUMULADO AGOSTO 2021</a:t>
            </a:r>
          </a:p>
        </c:rich>
      </c:tx>
      <c:layout>
        <c:manualLayout>
          <c:xMode val="edge"/>
          <c:yMode val="edge"/>
          <c:x val="0.2269739993438320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ofPieChart>
        <c:ofPieType val="bar"/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5C4-4461-9A3D-41FE6EAB02C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5C4-4461-9A3D-41FE6EAB02C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5C4-4461-9A3D-41FE6EAB02C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5C4-4461-9A3D-41FE6EAB02C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5C4-4461-9A3D-41FE6EAB02C9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F5C4-4461-9A3D-41FE6EAB02C9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F5C4-4461-9A3D-41FE6EAB02C9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F5C4-4461-9A3D-41FE6EAB02C9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F5C4-4461-9A3D-41FE6EAB02C9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F5C4-4461-9A3D-41FE6EAB02C9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F5C4-4461-9A3D-41FE6EAB02C9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F5C4-4461-9A3D-41FE6EAB02C9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F5C4-4461-9A3D-41FE6EAB02C9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F5C4-4461-9A3D-41FE6EAB02C9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F5C4-4461-9A3D-41FE6EAB02C9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F-F5C4-4461-9A3D-41FE6EAB02C9}"/>
              </c:ext>
            </c:extLst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1-F5C4-4461-9A3D-41FE6EAB02C9}"/>
              </c:ext>
            </c:extLst>
          </c:dPt>
          <c:dPt>
            <c:idx val="17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3-F5C4-4461-9A3D-41FE6EAB02C9}"/>
              </c:ext>
            </c:extLst>
          </c:dPt>
          <c:dPt>
            <c:idx val="18"/>
            <c:bubble3D val="0"/>
            <c:spPr>
              <a:solidFill>
                <a:schemeClr val="accent1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5-F5C4-4461-9A3D-41FE6EAB02C9}"/>
              </c:ext>
            </c:extLst>
          </c:dPt>
          <c:dPt>
            <c:idx val="19"/>
            <c:bubble3D val="0"/>
            <c:spPr>
              <a:solidFill>
                <a:schemeClr val="accent2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7-F5C4-4461-9A3D-41FE6EAB02C9}"/>
              </c:ext>
            </c:extLst>
          </c:dPt>
          <c:dPt>
            <c:idx val="20"/>
            <c:bubble3D val="0"/>
            <c:spPr>
              <a:solidFill>
                <a:schemeClr val="accent3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9-F5C4-4461-9A3D-41FE6EAB02C9}"/>
              </c:ext>
            </c:extLst>
          </c:dPt>
          <c:dPt>
            <c:idx val="21"/>
            <c:bubble3D val="0"/>
            <c:spPr>
              <a:solidFill>
                <a:schemeClr val="accent4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B-F5C4-4461-9A3D-41FE6EAB02C9}"/>
              </c:ext>
            </c:extLst>
          </c:dPt>
          <c:dPt>
            <c:idx val="22"/>
            <c:bubble3D val="0"/>
            <c:spPr>
              <a:solidFill>
                <a:schemeClr val="accent5">
                  <a:lumMod val="8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16"/>
              <c:layout>
                <c:manualLayout>
                  <c:x val="-0.1385621719160105"/>
                  <c:y val="3.653105861767279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50" b="0" i="0" u="none" strike="noStrike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063016732283465E-2"/>
                      <c:h val="7.340740740740740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21-F5C4-4461-9A3D-41FE6EAB02C9}"/>
                </c:ext>
              </c:extLst>
            </c:dLbl>
            <c:dLbl>
              <c:idx val="18"/>
              <c:layout>
                <c:manualLayout>
                  <c:x val="-0.12375205052493439"/>
                  <c:y val="5.091863517060367E-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50" b="0" i="0" u="none" strike="noStrike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F5C4-4461-9A3D-41FE6EAB02C9}"/>
                </c:ext>
              </c:extLst>
            </c:dLbl>
            <c:dLbl>
              <c:idx val="19"/>
              <c:layout>
                <c:manualLayout>
                  <c:x val="-5.6742125984251971E-4"/>
                  <c:y val="4.0730533683288233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F5C4-4461-9A3D-41FE6EAB02C9}"/>
                </c:ext>
              </c:extLst>
            </c:dLbl>
            <c:dLbl>
              <c:idx val="20"/>
              <c:layout>
                <c:manualLayout>
                  <c:x val="-3.0954724409464095E-4"/>
                  <c:y val="1.971055701370661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F5C4-4461-9A3D-41FE6EAB02C9}"/>
                </c:ext>
              </c:extLst>
            </c:dLbl>
            <c:dLbl>
              <c:idx val="21"/>
              <c:layout>
                <c:manualLayout>
                  <c:x val="-0.11594242125984253"/>
                  <c:y val="9.354214056576261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F5C4-4461-9A3D-41FE6EAB02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in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SEGMENTOS!$K$271:$K$292</c:f>
              <c:strCache>
                <c:ptCount val="22"/>
                <c:pt idx="0">
                  <c:v> GM </c:v>
                </c:pt>
                <c:pt idx="1">
                  <c:v> HONDA </c:v>
                </c:pt>
                <c:pt idx="2">
                  <c:v> VW </c:v>
                </c:pt>
                <c:pt idx="3">
                  <c:v> KIA </c:v>
                </c:pt>
                <c:pt idx="4">
                  <c:v> NISSAN </c:v>
                </c:pt>
                <c:pt idx="5">
                  <c:v> MAZDA </c:v>
                </c:pt>
                <c:pt idx="6">
                  <c:v> SUZUKI </c:v>
                </c:pt>
                <c:pt idx="7">
                  <c:v> RENAULT </c:v>
                </c:pt>
                <c:pt idx="8">
                  <c:v> FORD </c:v>
                </c:pt>
                <c:pt idx="9">
                  <c:v> CHRYSLER </c:v>
                </c:pt>
                <c:pt idx="10">
                  <c:v> HYUNDAI </c:v>
                </c:pt>
                <c:pt idx="11">
                  <c:v> TOYOTA </c:v>
                </c:pt>
                <c:pt idx="12">
                  <c:v> SEAT </c:v>
                </c:pt>
                <c:pt idx="13">
                  <c:v> PEUGEOT </c:v>
                </c:pt>
                <c:pt idx="14">
                  <c:v> JAC </c:v>
                </c:pt>
                <c:pt idx="15">
                  <c:v> SUBARU </c:v>
                </c:pt>
                <c:pt idx="16">
                  <c:v> BAIC </c:v>
                </c:pt>
                <c:pt idx="17">
                  <c:v> ACURA </c:v>
                </c:pt>
                <c:pt idx="18">
                  <c:v> MITSUBISHI </c:v>
                </c:pt>
                <c:pt idx="19">
                  <c:v> INFINITI </c:v>
                </c:pt>
                <c:pt idx="20">
                  <c:v> LINCOLN </c:v>
                </c:pt>
                <c:pt idx="21">
                  <c:v> MG </c:v>
                </c:pt>
              </c:strCache>
            </c:strRef>
          </c:cat>
          <c:val>
            <c:numRef>
              <c:f>SEGMENTOS!$L$271:$L$292</c:f>
              <c:numCache>
                <c:formatCode>_-* #,##0_-;\-* #,##0_-;_-* "-"??_-;_-@_-</c:formatCode>
                <c:ptCount val="22"/>
                <c:pt idx="0">
                  <c:v>2734</c:v>
                </c:pt>
                <c:pt idx="1">
                  <c:v>2264</c:v>
                </c:pt>
                <c:pt idx="2">
                  <c:v>2305</c:v>
                </c:pt>
                <c:pt idx="3">
                  <c:v>2165</c:v>
                </c:pt>
                <c:pt idx="4">
                  <c:v>2010</c:v>
                </c:pt>
                <c:pt idx="5">
                  <c:v>1416</c:v>
                </c:pt>
                <c:pt idx="6">
                  <c:v>1545</c:v>
                </c:pt>
                <c:pt idx="7">
                  <c:v>1480</c:v>
                </c:pt>
                <c:pt idx="8">
                  <c:v>992</c:v>
                </c:pt>
                <c:pt idx="9">
                  <c:v>982</c:v>
                </c:pt>
                <c:pt idx="10">
                  <c:v>1146</c:v>
                </c:pt>
                <c:pt idx="11">
                  <c:v>1324</c:v>
                </c:pt>
                <c:pt idx="12">
                  <c:v>1063</c:v>
                </c:pt>
                <c:pt idx="13">
                  <c:v>465</c:v>
                </c:pt>
                <c:pt idx="14">
                  <c:v>291</c:v>
                </c:pt>
                <c:pt idx="15">
                  <c:v>126</c:v>
                </c:pt>
                <c:pt idx="16">
                  <c:v>75</c:v>
                </c:pt>
                <c:pt idx="17">
                  <c:v>67</c:v>
                </c:pt>
                <c:pt idx="18">
                  <c:v>81</c:v>
                </c:pt>
                <c:pt idx="19">
                  <c:v>39</c:v>
                </c:pt>
                <c:pt idx="20">
                  <c:v>28</c:v>
                </c:pt>
                <c:pt idx="21">
                  <c:v>684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C-F5C4-4461-9A3D-41FE6EAB02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econdPieSize val="75"/>
        <c:serLines>
          <c:spPr>
            <a:ln w="9525" cap="flat">
              <a:solidFill>
                <a:srgbClr val="D9D9D9"/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50">
          <a:solidFill>
            <a:srgbClr val="C00000"/>
          </a:solidFill>
        </a:defRPr>
      </a:pPr>
      <a:endParaRPr lang="es-MX"/>
    </a:p>
  </c:txPr>
  <c:externalData r:id="rId4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sz="1800" b="1" i="0" u="none" strike="noStrike" baseline="0" dirty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Calibri" panose="020F0502020204030204"/>
              </a:rPr>
              <a:t>CAMIONES LIGEROS POR MARCA EDOMEX AGOSTO 2021</a:t>
            </a:r>
          </a:p>
        </c:rich>
      </c:tx>
      <c:layout>
        <c:manualLayout>
          <c:xMode val="edge"/>
          <c:yMode val="edge"/>
          <c:x val="0.47783944377968207"/>
          <c:y val="0.9420870829243438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>
        <c:manualLayout>
          <c:layoutTarget val="inner"/>
          <c:xMode val="edge"/>
          <c:yMode val="edge"/>
          <c:x val="0.20347572667613023"/>
          <c:y val="5.1155036378213524E-2"/>
          <c:w val="0.53877553864333971"/>
          <c:h val="0.86909432859529889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SEGMENTOS!$E$320:$E$330</c:f>
              <c:strCache>
                <c:ptCount val="11"/>
                <c:pt idx="0">
                  <c:v> NISSAN </c:v>
                </c:pt>
                <c:pt idx="1">
                  <c:v> GM </c:v>
                </c:pt>
                <c:pt idx="2">
                  <c:v> FORD </c:v>
                </c:pt>
                <c:pt idx="3">
                  <c:v> VW </c:v>
                </c:pt>
                <c:pt idx="4">
                  <c:v> CHRYSLER </c:v>
                </c:pt>
                <c:pt idx="5">
                  <c:v> TOYOTA </c:v>
                </c:pt>
                <c:pt idx="6">
                  <c:v> JAC </c:v>
                </c:pt>
                <c:pt idx="7">
                  <c:v> PEUGEOT </c:v>
                </c:pt>
                <c:pt idx="8">
                  <c:v> MITSUBISHI </c:v>
                </c:pt>
                <c:pt idx="9">
                  <c:v> RENAULT </c:v>
                </c:pt>
                <c:pt idx="10">
                  <c:v> BAIC </c:v>
                </c:pt>
              </c:strCache>
            </c:strRef>
          </c:cat>
          <c:val>
            <c:numRef>
              <c:f>SEGMENTOS!$F$320:$F$330</c:f>
              <c:numCache>
                <c:formatCode>_-* #,##0_-;\-* #,##0_-;_-* "-"??_-;_-@_-</c:formatCode>
                <c:ptCount val="11"/>
                <c:pt idx="0">
                  <c:v>3512</c:v>
                </c:pt>
                <c:pt idx="1">
                  <c:v>561</c:v>
                </c:pt>
                <c:pt idx="2">
                  <c:v>782</c:v>
                </c:pt>
                <c:pt idx="3">
                  <c:v>705</c:v>
                </c:pt>
                <c:pt idx="4">
                  <c:v>1745</c:v>
                </c:pt>
                <c:pt idx="5">
                  <c:v>547</c:v>
                </c:pt>
                <c:pt idx="6">
                  <c:v>298</c:v>
                </c:pt>
                <c:pt idx="7">
                  <c:v>404</c:v>
                </c:pt>
                <c:pt idx="8">
                  <c:v>398</c:v>
                </c:pt>
                <c:pt idx="9">
                  <c:v>342</c:v>
                </c:pt>
                <c:pt idx="10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D4-43D5-AD57-B49CFD3008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  <c:userShapes r:id="rId4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s-ES" sz="1800" b="1" dirty="0"/>
              <a:t>CAMIONES LIGEROS POR MODELO ACUMULADO AGOSTO  2021</a:t>
            </a:r>
          </a:p>
        </c:rich>
      </c:tx>
      <c:layout>
        <c:manualLayout>
          <c:xMode val="edge"/>
          <c:yMode val="edge"/>
          <c:x val="0.21795833333333334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6.4814814814814811E-2"/>
          <c:w val="1"/>
          <c:h val="0.9348266258384369"/>
        </c:manualLayout>
      </c:layout>
      <c:ofPieChart>
        <c:ofPieType val="bar"/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63E-4EBA-860C-8B3180C5660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63E-4EBA-860C-8B3180C5660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63E-4EBA-860C-8B3180C5660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63E-4EBA-860C-8B3180C5660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F63E-4EBA-860C-8B3180C56601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F63E-4EBA-860C-8B3180C56601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F63E-4EBA-860C-8B3180C56601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F63E-4EBA-860C-8B3180C56601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F63E-4EBA-860C-8B3180C56601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F63E-4EBA-860C-8B3180C56601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F63E-4EBA-860C-8B3180C56601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F63E-4EBA-860C-8B3180C56601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F63E-4EBA-860C-8B3180C56601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F63E-4EBA-860C-8B3180C56601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D-F63E-4EBA-860C-8B3180C56601}"/>
              </c:ext>
            </c:extLst>
          </c:dPt>
          <c:dPt>
            <c:idx val="15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F-F63E-4EBA-860C-8B3180C56601}"/>
              </c:ext>
            </c:extLst>
          </c:dPt>
          <c:dPt>
            <c:idx val="16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1-F63E-4EBA-860C-8B3180C56601}"/>
              </c:ext>
            </c:extLst>
          </c:dPt>
          <c:dPt>
            <c:idx val="17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3-F63E-4EBA-860C-8B3180C56601}"/>
              </c:ext>
            </c:extLst>
          </c:dPt>
          <c:dPt>
            <c:idx val="18"/>
            <c:bubble3D val="0"/>
            <c:spPr>
              <a:solidFill>
                <a:schemeClr val="accent1">
                  <a:lumMod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5-F63E-4EBA-860C-8B3180C56601}"/>
              </c:ext>
            </c:extLst>
          </c:dPt>
          <c:dPt>
            <c:idx val="19"/>
            <c:bubble3D val="0"/>
            <c:spPr>
              <a:solidFill>
                <a:schemeClr val="accent2">
                  <a:lumMod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7-F63E-4EBA-860C-8B3180C56601}"/>
              </c:ext>
            </c:extLst>
          </c:dPt>
          <c:dPt>
            <c:idx val="20"/>
            <c:bubble3D val="0"/>
            <c:spPr>
              <a:solidFill>
                <a:schemeClr val="accent3">
                  <a:lumMod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9-F63E-4EBA-860C-8B3180C56601}"/>
              </c:ext>
            </c:extLst>
          </c:dPt>
          <c:dPt>
            <c:idx val="21"/>
            <c:bubble3D val="0"/>
            <c:spPr>
              <a:solidFill>
                <a:schemeClr val="accent4">
                  <a:lumMod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B-F63E-4EBA-860C-8B3180C56601}"/>
              </c:ext>
            </c:extLst>
          </c:dPt>
          <c:dPt>
            <c:idx val="22"/>
            <c:bubble3D val="0"/>
            <c:spPr>
              <a:solidFill>
                <a:schemeClr val="accent5">
                  <a:lumMod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D-F63E-4EBA-860C-8B3180C56601}"/>
              </c:ext>
            </c:extLst>
          </c:dPt>
          <c:dPt>
            <c:idx val="23"/>
            <c:bubble3D val="0"/>
            <c:spPr>
              <a:solidFill>
                <a:schemeClr val="accent6">
                  <a:lumMod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2F-F63E-4EBA-860C-8B3180C56601}"/>
              </c:ext>
            </c:extLst>
          </c:dPt>
          <c:dPt>
            <c:idx val="24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1-F63E-4EBA-860C-8B3180C56601}"/>
              </c:ext>
            </c:extLst>
          </c:dPt>
          <c:dPt>
            <c:idx val="25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3-F63E-4EBA-860C-8B3180C56601}"/>
              </c:ext>
            </c:extLst>
          </c:dPt>
          <c:dPt>
            <c:idx val="26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5-F63E-4EBA-860C-8B3180C56601}"/>
              </c:ext>
            </c:extLst>
          </c:dPt>
          <c:dPt>
            <c:idx val="27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7-F63E-4EBA-860C-8B3180C56601}"/>
              </c:ext>
            </c:extLst>
          </c:dPt>
          <c:dPt>
            <c:idx val="28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9-F63E-4EBA-860C-8B3180C56601}"/>
              </c:ext>
            </c:extLst>
          </c:dPt>
          <c:dPt>
            <c:idx val="29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B-F63E-4EBA-860C-8B3180C56601}"/>
              </c:ext>
            </c:extLst>
          </c:dPt>
          <c:dPt>
            <c:idx val="30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D-F63E-4EBA-860C-8B3180C56601}"/>
              </c:ext>
            </c:extLst>
          </c:dPt>
          <c:dPt>
            <c:idx val="31"/>
            <c:bubble3D val="0"/>
            <c:spPr>
              <a:solidFill>
                <a:schemeClr val="accent2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3F-F63E-4EBA-860C-8B3180C56601}"/>
              </c:ext>
            </c:extLst>
          </c:dPt>
          <c:dPt>
            <c:idx val="32"/>
            <c:bubble3D val="0"/>
            <c:spPr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1-F63E-4EBA-860C-8B3180C56601}"/>
              </c:ext>
            </c:extLst>
          </c:dPt>
          <c:dPt>
            <c:idx val="33"/>
            <c:bubble3D val="0"/>
            <c:spPr>
              <a:solidFill>
                <a:schemeClr val="accent4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3-F63E-4EBA-860C-8B3180C56601}"/>
              </c:ext>
            </c:extLst>
          </c:dPt>
          <c:dPt>
            <c:idx val="34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5-F63E-4EBA-860C-8B3180C56601}"/>
              </c:ext>
            </c:extLst>
          </c:dPt>
          <c:dPt>
            <c:idx val="35"/>
            <c:bubble3D val="0"/>
            <c:spPr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7-F63E-4EBA-860C-8B3180C56601}"/>
              </c:ext>
            </c:extLst>
          </c:dPt>
          <c:dPt>
            <c:idx val="36"/>
            <c:bubble3D val="0"/>
            <c:spPr>
              <a:solidFill>
                <a:schemeClr val="accent1">
                  <a:lumMod val="70000"/>
                  <a:lumOff val="3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9-F63E-4EBA-860C-8B3180C56601}"/>
              </c:ext>
            </c:extLst>
          </c:dPt>
          <c:dPt>
            <c:idx val="37"/>
            <c:bubble3D val="0"/>
            <c:spPr>
              <a:solidFill>
                <a:schemeClr val="accent2">
                  <a:lumMod val="70000"/>
                  <a:lumOff val="3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B-F63E-4EBA-860C-8B3180C56601}"/>
              </c:ext>
            </c:extLst>
          </c:dPt>
          <c:dPt>
            <c:idx val="38"/>
            <c:bubble3D val="0"/>
            <c:spPr>
              <a:solidFill>
                <a:schemeClr val="accent3">
                  <a:lumMod val="70000"/>
                  <a:lumOff val="3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D-F63E-4EBA-860C-8B3180C56601}"/>
              </c:ext>
            </c:extLst>
          </c:dPt>
          <c:dPt>
            <c:idx val="39"/>
            <c:bubble3D val="0"/>
            <c:spPr>
              <a:solidFill>
                <a:schemeClr val="accent4">
                  <a:lumMod val="70000"/>
                  <a:lumOff val="3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4F-F63E-4EBA-860C-8B3180C56601}"/>
              </c:ext>
            </c:extLst>
          </c:dPt>
          <c:dPt>
            <c:idx val="40"/>
            <c:bubble3D val="0"/>
            <c:spPr>
              <a:solidFill>
                <a:schemeClr val="accent5">
                  <a:lumMod val="70000"/>
                  <a:lumOff val="3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1-F63E-4EBA-860C-8B3180C56601}"/>
              </c:ext>
            </c:extLst>
          </c:dPt>
          <c:dPt>
            <c:idx val="41"/>
            <c:bubble3D val="0"/>
            <c:spPr>
              <a:solidFill>
                <a:schemeClr val="accent6">
                  <a:lumMod val="70000"/>
                  <a:lumOff val="3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3-F63E-4EBA-860C-8B3180C56601}"/>
              </c:ext>
            </c:extLst>
          </c:dPt>
          <c:dPt>
            <c:idx val="42"/>
            <c:bubble3D val="0"/>
            <c:spPr>
              <a:solidFill>
                <a:schemeClr val="accent1">
                  <a:lumMod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5-F63E-4EBA-860C-8B3180C56601}"/>
              </c:ext>
            </c:extLst>
          </c:dPt>
          <c:dPt>
            <c:idx val="43"/>
            <c:bubble3D val="0"/>
            <c:spPr>
              <a:solidFill>
                <a:schemeClr val="accent2">
                  <a:lumMod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7-F63E-4EBA-860C-8B3180C56601}"/>
              </c:ext>
            </c:extLst>
          </c:dPt>
          <c:dPt>
            <c:idx val="44"/>
            <c:bubble3D val="0"/>
            <c:spPr>
              <a:solidFill>
                <a:schemeClr val="accent3">
                  <a:lumMod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9-F63E-4EBA-860C-8B3180C56601}"/>
              </c:ext>
            </c:extLst>
          </c:dPt>
          <c:dPt>
            <c:idx val="45"/>
            <c:bubble3D val="0"/>
            <c:spPr>
              <a:solidFill>
                <a:schemeClr val="accent4">
                  <a:lumMod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B-F63E-4EBA-860C-8B3180C56601}"/>
              </c:ext>
            </c:extLst>
          </c:dPt>
          <c:dPt>
            <c:idx val="46"/>
            <c:bubble3D val="0"/>
            <c:spPr>
              <a:solidFill>
                <a:schemeClr val="accent5">
                  <a:lumMod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D-F63E-4EBA-860C-8B3180C56601}"/>
              </c:ext>
            </c:extLst>
          </c:dPt>
          <c:dPt>
            <c:idx val="47"/>
            <c:bubble3D val="0"/>
            <c:spPr>
              <a:solidFill>
                <a:schemeClr val="accent6">
                  <a:lumMod val="7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5F-F63E-4EBA-860C-8B3180C56601}"/>
              </c:ext>
            </c:extLst>
          </c:dPt>
          <c:dPt>
            <c:idx val="48"/>
            <c:bubble3D val="0"/>
            <c:spPr>
              <a:solidFill>
                <a:schemeClr val="accent1">
                  <a:lumMod val="50000"/>
                  <a:lumOff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61-F63E-4EBA-860C-8B3180C56601}"/>
              </c:ext>
            </c:extLst>
          </c:dPt>
          <c:dPt>
            <c:idx val="49"/>
            <c:bubble3D val="0"/>
            <c:spPr>
              <a:solidFill>
                <a:schemeClr val="accent2">
                  <a:lumMod val="50000"/>
                  <a:lumOff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63-F63E-4EBA-860C-8B3180C56601}"/>
              </c:ext>
            </c:extLst>
          </c:dPt>
          <c:dPt>
            <c:idx val="50"/>
            <c:bubble3D val="0"/>
            <c:spPr>
              <a:solidFill>
                <a:schemeClr val="accent3">
                  <a:lumMod val="50000"/>
                  <a:lumOff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65-F63E-4EBA-860C-8B3180C56601}"/>
              </c:ext>
            </c:extLst>
          </c:dPt>
          <c:dPt>
            <c:idx val="51"/>
            <c:bubble3D val="0"/>
            <c:spPr>
              <a:solidFill>
                <a:schemeClr val="accent4">
                  <a:lumMod val="50000"/>
                  <a:lumOff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67-F63E-4EBA-860C-8B3180C56601}"/>
              </c:ext>
            </c:extLst>
          </c:dPt>
          <c:dPt>
            <c:idx val="52"/>
            <c:bubble3D val="0"/>
            <c:spPr>
              <a:solidFill>
                <a:schemeClr val="accent5">
                  <a:lumMod val="50000"/>
                  <a:lumOff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69-F63E-4EBA-860C-8B3180C56601}"/>
              </c:ext>
            </c:extLst>
          </c:dPt>
          <c:dPt>
            <c:idx val="53"/>
            <c:bubble3D val="0"/>
            <c:spPr>
              <a:solidFill>
                <a:schemeClr val="accent6">
                  <a:lumMod val="50000"/>
                  <a:lumOff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6B-F63E-4EBA-860C-8B3180C56601}"/>
              </c:ext>
            </c:extLst>
          </c:dPt>
          <c:dLbls>
            <c:dLbl>
              <c:idx val="35"/>
              <c:layout>
                <c:manualLayout>
                  <c:x val="-0.14479166666666668"/>
                  <c:y val="-3.3950225088053312E-1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800" b="0" i="0" u="none" strike="noStrike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7-F63E-4EBA-860C-8B3180C56601}"/>
                </c:ext>
              </c:extLst>
            </c:dLbl>
            <c:dLbl>
              <c:idx val="36"/>
              <c:layout>
                <c:manualLayout>
                  <c:x val="-0.16354166666666667"/>
                  <c:y val="-1.8518518518518519E-3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9-F63E-4EBA-860C-8B3180C56601}"/>
                </c:ext>
              </c:extLst>
            </c:dLbl>
            <c:dLbl>
              <c:idx val="37"/>
              <c:layout>
                <c:manualLayout>
                  <c:x val="-0.12812500000000016"/>
                  <c:y val="9.2592592592591911E-3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B-F63E-4EBA-860C-8B3180C56601}"/>
                </c:ext>
              </c:extLst>
            </c:dLbl>
            <c:dLbl>
              <c:idx val="38"/>
              <c:layout>
                <c:manualLayout>
                  <c:x val="-0.12083333333333333"/>
                  <c:y val="-5.5555555555556234E-3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D-F63E-4EBA-860C-8B3180C56601}"/>
                </c:ext>
              </c:extLst>
            </c:dLbl>
            <c:dLbl>
              <c:idx val="39"/>
              <c:layout>
                <c:manualLayout>
                  <c:x val="-0.14270833333333333"/>
                  <c:y val="5.5555555555554872E-3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F-F63E-4EBA-860C-8B3180C56601}"/>
                </c:ext>
              </c:extLst>
            </c:dLbl>
            <c:dLbl>
              <c:idx val="40"/>
              <c:layout>
                <c:manualLayout>
                  <c:x val="-0.140625"/>
                  <c:y val="7.4074074074074753E-3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1-F63E-4EBA-860C-8B3180C56601}"/>
                </c:ext>
              </c:extLst>
            </c:dLbl>
            <c:dLbl>
              <c:idx val="41"/>
              <c:layout>
                <c:manualLayout>
                  <c:x val="-0.14374999999999999"/>
                  <c:y val="0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3-F63E-4EBA-860C-8B3180C56601}"/>
                </c:ext>
              </c:extLst>
            </c:dLbl>
            <c:dLbl>
              <c:idx val="42"/>
              <c:layout>
                <c:manualLayout>
                  <c:x val="-0.15520833333333334"/>
                  <c:y val="-7.4074074074074077E-3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5-F63E-4EBA-860C-8B3180C56601}"/>
                </c:ext>
              </c:extLst>
            </c:dLbl>
            <c:dLbl>
              <c:idx val="43"/>
              <c:layout>
                <c:manualLayout>
                  <c:x val="-0.15625000000000017"/>
                  <c:y val="-9.2592592592593958E-3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7-F63E-4EBA-860C-8B3180C56601}"/>
                </c:ext>
              </c:extLst>
            </c:dLbl>
            <c:dLbl>
              <c:idx val="44"/>
              <c:layout>
                <c:manualLayout>
                  <c:x val="-0.15208333333333349"/>
                  <c:y val="-1.8518518518518519E-3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9-F63E-4EBA-860C-8B3180C56601}"/>
                </c:ext>
              </c:extLst>
            </c:dLbl>
            <c:dLbl>
              <c:idx val="45"/>
              <c:layout>
                <c:manualLayout>
                  <c:x val="-0.15104166666666666"/>
                  <c:y val="3.7037037037037038E-3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B-F63E-4EBA-860C-8B3180C56601}"/>
                </c:ext>
              </c:extLst>
            </c:dLbl>
            <c:dLbl>
              <c:idx val="46"/>
              <c:layout>
                <c:manualLayout>
                  <c:x val="-0.14479166666666668"/>
                  <c:y val="-3.7037037037037038E-3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D-F63E-4EBA-860C-8B3180C56601}"/>
                </c:ext>
              </c:extLst>
            </c:dLbl>
            <c:dLbl>
              <c:idx val="47"/>
              <c:layout>
                <c:manualLayout>
                  <c:x val="-0.15"/>
                  <c:y val="-1.8518518518518519E-3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F-F63E-4EBA-860C-8B3180C56601}"/>
                </c:ext>
              </c:extLst>
            </c:dLbl>
            <c:dLbl>
              <c:idx val="48"/>
              <c:layout>
                <c:manualLayout>
                  <c:x val="-0.15312500000000001"/>
                  <c:y val="-1.8518518518519877E-3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1-F63E-4EBA-860C-8B3180C56601}"/>
                </c:ext>
              </c:extLst>
            </c:dLbl>
            <c:dLbl>
              <c:idx val="49"/>
              <c:layout>
                <c:manualLayout>
                  <c:x val="-0.14583333333333348"/>
                  <c:y val="0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3-F63E-4EBA-860C-8B3180C56601}"/>
                </c:ext>
              </c:extLst>
            </c:dLbl>
            <c:dLbl>
              <c:idx val="50"/>
              <c:layout>
                <c:manualLayout>
                  <c:x val="-0.14374999999999999"/>
                  <c:y val="-1.8518518518519877E-3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5-F63E-4EBA-860C-8B3180C56601}"/>
                </c:ext>
              </c:extLst>
            </c:dLbl>
            <c:dLbl>
              <c:idx val="51"/>
              <c:layout>
                <c:manualLayout>
                  <c:x val="-0.14687500000000014"/>
                  <c:y val="1.6666666666666666E-2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7-F63E-4EBA-860C-8B3180C56601}"/>
                </c:ext>
              </c:extLst>
            </c:dLbl>
            <c:dLbl>
              <c:idx val="52"/>
              <c:layout>
                <c:manualLayout>
                  <c:x val="-0.13958333333333334"/>
                  <c:y val="-9.2592592592592587E-3"/>
                </c:manualLayout>
              </c:layout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9-F63E-4EBA-860C-8B3180C5660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SEGMENTOS!$B$320:$B$372</c:f>
              <c:strCache>
                <c:ptCount val="53"/>
                <c:pt idx="0">
                  <c:v> NP300 </c:v>
                </c:pt>
                <c:pt idx="1">
                  <c:v> NP300 FRONTIER </c:v>
                </c:pt>
                <c:pt idx="2">
                  <c:v> CREW CAB* </c:v>
                </c:pt>
                <c:pt idx="3">
                  <c:v> VW_Pickup </c:v>
                </c:pt>
                <c:pt idx="4">
                  <c:v> Hilux* </c:v>
                </c:pt>
                <c:pt idx="5">
                  <c:v> RANGER CREW </c:v>
                </c:pt>
                <c:pt idx="6">
                  <c:v> L200 </c:v>
                </c:pt>
                <c:pt idx="7">
                  <c:v> Silverado Crew Cab </c:v>
                </c:pt>
                <c:pt idx="8">
                  <c:v> RAM 700 </c:v>
                </c:pt>
                <c:pt idx="9">
                  <c:v> Partner </c:v>
                </c:pt>
                <c:pt idx="10">
                  <c:v> OROCH </c:v>
                </c:pt>
                <c:pt idx="11">
                  <c:v> GML X150 EV </c:v>
                </c:pt>
                <c:pt idx="12">
                  <c:v> RAM 4000 </c:v>
                </c:pt>
                <c:pt idx="13">
                  <c:v> F - 350 137" CASETA </c:v>
                </c:pt>
                <c:pt idx="14">
                  <c:v> TACOMA </c:v>
                </c:pt>
                <c:pt idx="15">
                  <c:v> Frison </c:v>
                </c:pt>
                <c:pt idx="16">
                  <c:v> Crafter </c:v>
                </c:pt>
                <c:pt idx="17">
                  <c:v> RAM CREW CAB </c:v>
                </c:pt>
                <c:pt idx="18">
                  <c:v> Ducato </c:v>
                </c:pt>
                <c:pt idx="19">
                  <c:v> Sierra </c:v>
                </c:pt>
                <c:pt idx="20">
                  <c:v> Manager </c:v>
                </c:pt>
                <c:pt idx="21">
                  <c:v> KANGOO </c:v>
                </c:pt>
                <c:pt idx="22">
                  <c:v> Jeep JT </c:v>
                </c:pt>
                <c:pt idx="23">
                  <c:v> LOBO CREW </c:v>
                </c:pt>
                <c:pt idx="24">
                  <c:v> NEW F150* </c:v>
                </c:pt>
                <c:pt idx="25">
                  <c:v> F - 450 </c:v>
                </c:pt>
                <c:pt idx="26">
                  <c:v> Silverado Regular Cab </c:v>
                </c:pt>
                <c:pt idx="27">
                  <c:v> Silverado 3500 Cabina </c:v>
                </c:pt>
                <c:pt idx="28">
                  <c:v> F450 DIESEL* </c:v>
                </c:pt>
                <c:pt idx="29">
                  <c:v> Silverado 2500 Cabina Regular </c:v>
                </c:pt>
                <c:pt idx="30">
                  <c:v> LANDTREK </c:v>
                </c:pt>
                <c:pt idx="31">
                  <c:v> RAM 1500* </c:v>
                </c:pt>
                <c:pt idx="32">
                  <c:v> RAM 1500 ST </c:v>
                </c:pt>
                <c:pt idx="33">
                  <c:v> AMAROK </c:v>
                </c:pt>
                <c:pt idx="34">
                  <c:v> F - 550 </c:v>
                </c:pt>
                <c:pt idx="35">
                  <c:v> VIGUS3 </c:v>
                </c:pt>
                <c:pt idx="36">
                  <c:v> F550 DIESEL* </c:v>
                </c:pt>
                <c:pt idx="37">
                  <c:v> X 200 </c:v>
                </c:pt>
                <c:pt idx="38">
                  <c:v> RAM CREW CAB HD </c:v>
                </c:pt>
                <c:pt idx="39">
                  <c:v> F - 250 Super Duty </c:v>
                </c:pt>
                <c:pt idx="40">
                  <c:v> Colorado Doble Cabina </c:v>
                </c:pt>
                <c:pt idx="41">
                  <c:v> LOBO CREW CAB* </c:v>
                </c:pt>
                <c:pt idx="42">
                  <c:v> Cheyenne Cabina Regular </c:v>
                </c:pt>
                <c:pt idx="43">
                  <c:v> Tornado </c:v>
                </c:pt>
                <c:pt idx="44">
                  <c:v> E Sunray </c:v>
                </c:pt>
                <c:pt idx="45">
                  <c:v> TUNDRA SR5 Doble Cab 4X4 </c:v>
                </c:pt>
                <c:pt idx="46">
                  <c:v> X 350 </c:v>
                </c:pt>
                <c:pt idx="47">
                  <c:v> PACIFICA </c:v>
                </c:pt>
                <c:pt idx="48">
                  <c:v> F - 150 117" PICK UP </c:v>
                </c:pt>
                <c:pt idx="49">
                  <c:v> E X 350 </c:v>
                </c:pt>
                <c:pt idx="50">
                  <c:v> X 250 </c:v>
                </c:pt>
                <c:pt idx="51">
                  <c:v> GRAND CARAVAN </c:v>
                </c:pt>
                <c:pt idx="52">
                  <c:v> NEW F-150 </c:v>
                </c:pt>
              </c:strCache>
            </c:strRef>
          </c:cat>
          <c:val>
            <c:numRef>
              <c:f>SEGMENTOS!$C$320:$C$372</c:f>
              <c:numCache>
                <c:formatCode>_-* #,##0_-;\-* #,##0_-;_-* "-"??_-;_-@_-</c:formatCode>
                <c:ptCount val="53"/>
                <c:pt idx="0">
                  <c:v>2102</c:v>
                </c:pt>
                <c:pt idx="1">
                  <c:v>1410</c:v>
                </c:pt>
                <c:pt idx="2">
                  <c:v>1012</c:v>
                </c:pt>
                <c:pt idx="3">
                  <c:v>591</c:v>
                </c:pt>
                <c:pt idx="4">
                  <c:v>431</c:v>
                </c:pt>
                <c:pt idx="5">
                  <c:v>430</c:v>
                </c:pt>
                <c:pt idx="6">
                  <c:v>398</c:v>
                </c:pt>
                <c:pt idx="7">
                  <c:v>358</c:v>
                </c:pt>
                <c:pt idx="8">
                  <c:v>328</c:v>
                </c:pt>
                <c:pt idx="9">
                  <c:v>312</c:v>
                </c:pt>
                <c:pt idx="10">
                  <c:v>288</c:v>
                </c:pt>
                <c:pt idx="11">
                  <c:v>164</c:v>
                </c:pt>
                <c:pt idx="12">
                  <c:v>134</c:v>
                </c:pt>
                <c:pt idx="13">
                  <c:v>122</c:v>
                </c:pt>
                <c:pt idx="14">
                  <c:v>108</c:v>
                </c:pt>
                <c:pt idx="15">
                  <c:v>103</c:v>
                </c:pt>
                <c:pt idx="16">
                  <c:v>93</c:v>
                </c:pt>
                <c:pt idx="17">
                  <c:v>75</c:v>
                </c:pt>
                <c:pt idx="18">
                  <c:v>69</c:v>
                </c:pt>
                <c:pt idx="19">
                  <c:v>67</c:v>
                </c:pt>
                <c:pt idx="20">
                  <c:v>61</c:v>
                </c:pt>
                <c:pt idx="21">
                  <c:v>54</c:v>
                </c:pt>
                <c:pt idx="22">
                  <c:v>51</c:v>
                </c:pt>
                <c:pt idx="23">
                  <c:v>49</c:v>
                </c:pt>
                <c:pt idx="24">
                  <c:v>47</c:v>
                </c:pt>
                <c:pt idx="25">
                  <c:v>43</c:v>
                </c:pt>
                <c:pt idx="26">
                  <c:v>41</c:v>
                </c:pt>
                <c:pt idx="27">
                  <c:v>35</c:v>
                </c:pt>
                <c:pt idx="28">
                  <c:v>31</c:v>
                </c:pt>
                <c:pt idx="29">
                  <c:v>31</c:v>
                </c:pt>
                <c:pt idx="30">
                  <c:v>31</c:v>
                </c:pt>
                <c:pt idx="31">
                  <c:v>30</c:v>
                </c:pt>
                <c:pt idx="32">
                  <c:v>28</c:v>
                </c:pt>
                <c:pt idx="33">
                  <c:v>21</c:v>
                </c:pt>
                <c:pt idx="34">
                  <c:v>19</c:v>
                </c:pt>
                <c:pt idx="35">
                  <c:v>17</c:v>
                </c:pt>
                <c:pt idx="36">
                  <c:v>15</c:v>
                </c:pt>
                <c:pt idx="37">
                  <c:v>14</c:v>
                </c:pt>
                <c:pt idx="38">
                  <c:v>13</c:v>
                </c:pt>
                <c:pt idx="39">
                  <c:v>12</c:v>
                </c:pt>
                <c:pt idx="40">
                  <c:v>11</c:v>
                </c:pt>
                <c:pt idx="41">
                  <c:v>8</c:v>
                </c:pt>
                <c:pt idx="42">
                  <c:v>8</c:v>
                </c:pt>
                <c:pt idx="43">
                  <c:v>6</c:v>
                </c:pt>
                <c:pt idx="44">
                  <c:v>6</c:v>
                </c:pt>
                <c:pt idx="45">
                  <c:v>6</c:v>
                </c:pt>
                <c:pt idx="46">
                  <c:v>4</c:v>
                </c:pt>
                <c:pt idx="47">
                  <c:v>3</c:v>
                </c:pt>
                <c:pt idx="48">
                  <c:v>2</c:v>
                </c:pt>
                <c:pt idx="49">
                  <c:v>2</c:v>
                </c:pt>
                <c:pt idx="50">
                  <c:v>2</c:v>
                </c:pt>
                <c:pt idx="51">
                  <c:v>1</c:v>
                </c:pt>
                <c:pt idx="5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6C-F63E-4EBA-860C-8B3180C566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50"/>
        <c:secondPieSize val="75"/>
        <c:serLines>
          <c:spPr>
            <a:ln w="9525" cap="flat">
              <a:solidFill>
                <a:srgbClr val="D9D9D9"/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800">
          <a:solidFill>
            <a:schemeClr val="tx1"/>
          </a:solidFill>
        </a:defRPr>
      </a:pPr>
      <a:endParaRPr lang="es-MX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b="1" dirty="0"/>
              <a:t>VENTAS ANUALIZADAS </a:t>
            </a:r>
          </a:p>
          <a:p>
            <a:pPr>
              <a:defRPr sz="2800" b="1"/>
            </a:pPr>
            <a:r>
              <a:rPr lang="en-US" sz="2800" b="1" dirty="0"/>
              <a:t>sep17-ag21</a:t>
            </a:r>
          </a:p>
        </c:rich>
      </c:tx>
      <c:layout>
        <c:manualLayout>
          <c:xMode val="edge"/>
          <c:yMode val="edge"/>
          <c:x val="0.80221612532808395"/>
          <c:y val="0.1611111111111111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>
        <c:manualLayout>
          <c:layoutTarget val="inner"/>
          <c:xMode val="edge"/>
          <c:yMode val="edge"/>
          <c:x val="3.7417240813648299E-2"/>
          <c:y val="1.3796296296296275E-2"/>
          <c:w val="0.92624409448818901"/>
          <c:h val="0.9421911636045494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Hoja1!$C$87</c:f>
              <c:strCache>
                <c:ptCount val="1"/>
                <c:pt idx="0">
                  <c:v> Nacional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Hoja1!$B$88:$B$134</c:f>
              <c:numCache>
                <c:formatCode>mmm\-yy</c:formatCode>
                <c:ptCount val="47"/>
                <c:pt idx="0">
                  <c:v>42979</c:v>
                </c:pt>
                <c:pt idx="1">
                  <c:v>43009</c:v>
                </c:pt>
                <c:pt idx="2">
                  <c:v>43040</c:v>
                </c:pt>
                <c:pt idx="3">
                  <c:v>43070</c:v>
                </c:pt>
                <c:pt idx="4">
                  <c:v>43101</c:v>
                </c:pt>
                <c:pt idx="5">
                  <c:v>43132</c:v>
                </c:pt>
                <c:pt idx="6">
                  <c:v>43160</c:v>
                </c:pt>
                <c:pt idx="7">
                  <c:v>43191</c:v>
                </c:pt>
                <c:pt idx="8">
                  <c:v>43221</c:v>
                </c:pt>
                <c:pt idx="9">
                  <c:v>43252</c:v>
                </c:pt>
                <c:pt idx="10">
                  <c:v>43282</c:v>
                </c:pt>
                <c:pt idx="11">
                  <c:v>43313</c:v>
                </c:pt>
                <c:pt idx="12">
                  <c:v>43344</c:v>
                </c:pt>
                <c:pt idx="13">
                  <c:v>43374</c:v>
                </c:pt>
                <c:pt idx="14">
                  <c:v>43405</c:v>
                </c:pt>
                <c:pt idx="15">
                  <c:v>43435</c:v>
                </c:pt>
                <c:pt idx="16">
                  <c:v>43466</c:v>
                </c:pt>
                <c:pt idx="17">
                  <c:v>43497</c:v>
                </c:pt>
                <c:pt idx="18">
                  <c:v>43525</c:v>
                </c:pt>
                <c:pt idx="19">
                  <c:v>43556</c:v>
                </c:pt>
                <c:pt idx="20">
                  <c:v>43586</c:v>
                </c:pt>
                <c:pt idx="21">
                  <c:v>43617</c:v>
                </c:pt>
                <c:pt idx="22">
                  <c:v>43647</c:v>
                </c:pt>
                <c:pt idx="23">
                  <c:v>43678</c:v>
                </c:pt>
                <c:pt idx="24">
                  <c:v>43709</c:v>
                </c:pt>
                <c:pt idx="25">
                  <c:v>43739</c:v>
                </c:pt>
                <c:pt idx="26">
                  <c:v>43770</c:v>
                </c:pt>
                <c:pt idx="27">
                  <c:v>43800</c:v>
                </c:pt>
                <c:pt idx="28">
                  <c:v>43831</c:v>
                </c:pt>
                <c:pt idx="29">
                  <c:v>43862</c:v>
                </c:pt>
                <c:pt idx="30">
                  <c:v>43891</c:v>
                </c:pt>
                <c:pt idx="31">
                  <c:v>43922</c:v>
                </c:pt>
                <c:pt idx="32">
                  <c:v>43952</c:v>
                </c:pt>
                <c:pt idx="33">
                  <c:v>43983</c:v>
                </c:pt>
                <c:pt idx="34">
                  <c:v>44013</c:v>
                </c:pt>
                <c:pt idx="35">
                  <c:v>44044</c:v>
                </c:pt>
                <c:pt idx="36">
                  <c:v>44075</c:v>
                </c:pt>
                <c:pt idx="37">
                  <c:v>44105</c:v>
                </c:pt>
                <c:pt idx="38">
                  <c:v>44136</c:v>
                </c:pt>
                <c:pt idx="39">
                  <c:v>44166</c:v>
                </c:pt>
                <c:pt idx="40">
                  <c:v>44197</c:v>
                </c:pt>
                <c:pt idx="41">
                  <c:v>44228</c:v>
                </c:pt>
                <c:pt idx="42">
                  <c:v>44256</c:v>
                </c:pt>
                <c:pt idx="43">
                  <c:v>44287</c:v>
                </c:pt>
                <c:pt idx="44">
                  <c:v>44317</c:v>
                </c:pt>
                <c:pt idx="45">
                  <c:v>44348</c:v>
                </c:pt>
                <c:pt idx="46">
                  <c:v>44378</c:v>
                </c:pt>
              </c:numCache>
            </c:numRef>
          </c:cat>
          <c:val>
            <c:numRef>
              <c:f>Hoja1!$C$88:$C$134</c:f>
              <c:numCache>
                <c:formatCode>_-* #,##0_-;\-* #,##0_-;_-* "-"??_-;_-@_-</c:formatCode>
                <c:ptCount val="47"/>
                <c:pt idx="0">
                  <c:v>1590534</c:v>
                </c:pt>
                <c:pt idx="1">
                  <c:v>1576470</c:v>
                </c:pt>
                <c:pt idx="2">
                  <c:v>1563288</c:v>
                </c:pt>
                <c:pt idx="3">
                  <c:v>1529438</c:v>
                </c:pt>
                <c:pt idx="4">
                  <c:v>1516292</c:v>
                </c:pt>
                <c:pt idx="5">
                  <c:v>1507861</c:v>
                </c:pt>
                <c:pt idx="6">
                  <c:v>1489417</c:v>
                </c:pt>
                <c:pt idx="7">
                  <c:v>1484145</c:v>
                </c:pt>
                <c:pt idx="8">
                  <c:v>1475730</c:v>
                </c:pt>
                <c:pt idx="9">
                  <c:v>1467712</c:v>
                </c:pt>
                <c:pt idx="10">
                  <c:v>1459708</c:v>
                </c:pt>
                <c:pt idx="11">
                  <c:v>1452748</c:v>
                </c:pt>
                <c:pt idx="12">
                  <c:v>1450731</c:v>
                </c:pt>
                <c:pt idx="13">
                  <c:v>1444423</c:v>
                </c:pt>
                <c:pt idx="14">
                  <c:v>1436585</c:v>
                </c:pt>
                <c:pt idx="15">
                  <c:v>1383939</c:v>
                </c:pt>
                <c:pt idx="16">
                  <c:v>1388831</c:v>
                </c:pt>
                <c:pt idx="17">
                  <c:v>1384827</c:v>
                </c:pt>
                <c:pt idx="18">
                  <c:v>1384611</c:v>
                </c:pt>
                <c:pt idx="19">
                  <c:v>1383292</c:v>
                </c:pt>
                <c:pt idx="20">
                  <c:v>1383129</c:v>
                </c:pt>
                <c:pt idx="21">
                  <c:v>1364095</c:v>
                </c:pt>
                <c:pt idx="22">
                  <c:v>1367000</c:v>
                </c:pt>
                <c:pt idx="23">
                  <c:v>1355496</c:v>
                </c:pt>
                <c:pt idx="24">
                  <c:v>1374753</c:v>
                </c:pt>
                <c:pt idx="25">
                  <c:v>1382379</c:v>
                </c:pt>
                <c:pt idx="26">
                  <c:v>1390445</c:v>
                </c:pt>
                <c:pt idx="27">
                  <c:v>1414617</c:v>
                </c:pt>
                <c:pt idx="28">
                  <c:v>1405275</c:v>
                </c:pt>
                <c:pt idx="29">
                  <c:v>1403962</c:v>
                </c:pt>
                <c:pt idx="30">
                  <c:v>1373020</c:v>
                </c:pt>
                <c:pt idx="31">
                  <c:v>1300037</c:v>
                </c:pt>
                <c:pt idx="32">
                  <c:v>1227697</c:v>
                </c:pt>
                <c:pt idx="33">
                  <c:v>1190105</c:v>
                </c:pt>
                <c:pt idx="34">
                  <c:v>1145911</c:v>
                </c:pt>
                <c:pt idx="35">
                  <c:v>1116093</c:v>
                </c:pt>
                <c:pt idx="36">
                  <c:v>1060189</c:v>
                </c:pt>
                <c:pt idx="37">
                  <c:v>1019726</c:v>
                </c:pt>
                <c:pt idx="38">
                  <c:v>973388</c:v>
                </c:pt>
                <c:pt idx="39">
                  <c:v>948169</c:v>
                </c:pt>
                <c:pt idx="40">
                  <c:v>924511</c:v>
                </c:pt>
                <c:pt idx="41">
                  <c:v>902506</c:v>
                </c:pt>
                <c:pt idx="42">
                  <c:v>1246790</c:v>
                </c:pt>
                <c:pt idx="43">
                  <c:v>1290061</c:v>
                </c:pt>
                <c:pt idx="44">
                  <c:v>1248062</c:v>
                </c:pt>
                <c:pt idx="45">
                  <c:v>1026982</c:v>
                </c:pt>
                <c:pt idx="46">
                  <c:v>1034305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62-4F0D-90A1-46FFFFC84E36}"/>
            </c:ext>
          </c:extLst>
        </c:ser>
        <c:ser>
          <c:idx val="1"/>
          <c:order val="1"/>
          <c:tx>
            <c:strRef>
              <c:f>Hoja1!$D$87</c:f>
              <c:strCache>
                <c:ptCount val="1"/>
                <c:pt idx="0">
                  <c:v> EDOMEX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Hoja1!$B$88:$B$135</c:f>
              <c:numCache>
                <c:formatCode>mmm\-yy</c:formatCode>
                <c:ptCount val="48"/>
                <c:pt idx="0">
                  <c:v>42979</c:v>
                </c:pt>
                <c:pt idx="1">
                  <c:v>43009</c:v>
                </c:pt>
                <c:pt idx="2">
                  <c:v>43040</c:v>
                </c:pt>
                <c:pt idx="3">
                  <c:v>43070</c:v>
                </c:pt>
                <c:pt idx="4">
                  <c:v>43101</c:v>
                </c:pt>
                <c:pt idx="5">
                  <c:v>43132</c:v>
                </c:pt>
                <c:pt idx="6">
                  <c:v>43160</c:v>
                </c:pt>
                <c:pt idx="7">
                  <c:v>43191</c:v>
                </c:pt>
                <c:pt idx="8">
                  <c:v>43221</c:v>
                </c:pt>
                <c:pt idx="9">
                  <c:v>43252</c:v>
                </c:pt>
                <c:pt idx="10">
                  <c:v>43282</c:v>
                </c:pt>
                <c:pt idx="11">
                  <c:v>43313</c:v>
                </c:pt>
                <c:pt idx="12">
                  <c:v>43344</c:v>
                </c:pt>
                <c:pt idx="13">
                  <c:v>43374</c:v>
                </c:pt>
                <c:pt idx="14">
                  <c:v>43405</c:v>
                </c:pt>
                <c:pt idx="15">
                  <c:v>43435</c:v>
                </c:pt>
                <c:pt idx="16">
                  <c:v>43466</c:v>
                </c:pt>
                <c:pt idx="17">
                  <c:v>43497</c:v>
                </c:pt>
                <c:pt idx="18">
                  <c:v>43525</c:v>
                </c:pt>
                <c:pt idx="19">
                  <c:v>43556</c:v>
                </c:pt>
                <c:pt idx="20">
                  <c:v>43586</c:v>
                </c:pt>
                <c:pt idx="21">
                  <c:v>43617</c:v>
                </c:pt>
                <c:pt idx="22">
                  <c:v>43647</c:v>
                </c:pt>
                <c:pt idx="23">
                  <c:v>43678</c:v>
                </c:pt>
                <c:pt idx="24">
                  <c:v>43709</c:v>
                </c:pt>
                <c:pt idx="25">
                  <c:v>43739</c:v>
                </c:pt>
                <c:pt idx="26">
                  <c:v>43770</c:v>
                </c:pt>
                <c:pt idx="27">
                  <c:v>43800</c:v>
                </c:pt>
                <c:pt idx="28">
                  <c:v>43831</c:v>
                </c:pt>
                <c:pt idx="29">
                  <c:v>43862</c:v>
                </c:pt>
                <c:pt idx="30">
                  <c:v>43891</c:v>
                </c:pt>
                <c:pt idx="31">
                  <c:v>43922</c:v>
                </c:pt>
                <c:pt idx="32">
                  <c:v>43952</c:v>
                </c:pt>
                <c:pt idx="33">
                  <c:v>43983</c:v>
                </c:pt>
                <c:pt idx="34">
                  <c:v>44013</c:v>
                </c:pt>
                <c:pt idx="35">
                  <c:v>44044</c:v>
                </c:pt>
                <c:pt idx="36">
                  <c:v>44075</c:v>
                </c:pt>
                <c:pt idx="37">
                  <c:v>44105</c:v>
                </c:pt>
                <c:pt idx="38">
                  <c:v>44136</c:v>
                </c:pt>
                <c:pt idx="39">
                  <c:v>44166</c:v>
                </c:pt>
                <c:pt idx="40">
                  <c:v>44197</c:v>
                </c:pt>
                <c:pt idx="41">
                  <c:v>44228</c:v>
                </c:pt>
                <c:pt idx="42">
                  <c:v>44256</c:v>
                </c:pt>
                <c:pt idx="43">
                  <c:v>44287</c:v>
                </c:pt>
                <c:pt idx="44">
                  <c:v>44317</c:v>
                </c:pt>
                <c:pt idx="45">
                  <c:v>44348</c:v>
                </c:pt>
                <c:pt idx="46">
                  <c:v>44378</c:v>
                </c:pt>
                <c:pt idx="47">
                  <c:v>44409</c:v>
                </c:pt>
              </c:numCache>
            </c:numRef>
          </c:cat>
          <c:val>
            <c:numRef>
              <c:f>Hoja1!$D$88:$D$135</c:f>
              <c:numCache>
                <c:formatCode>_-* #,##0_-;\-* #,##0_-;_-* "-"??_-;_-@_-</c:formatCode>
                <c:ptCount val="48"/>
                <c:pt idx="0">
                  <c:v>169700</c:v>
                </c:pt>
                <c:pt idx="1">
                  <c:v>168823</c:v>
                </c:pt>
                <c:pt idx="2">
                  <c:v>167549</c:v>
                </c:pt>
                <c:pt idx="3">
                  <c:v>165388</c:v>
                </c:pt>
                <c:pt idx="4">
                  <c:v>163889</c:v>
                </c:pt>
                <c:pt idx="5">
                  <c:v>163478</c:v>
                </c:pt>
                <c:pt idx="6">
                  <c:v>162554</c:v>
                </c:pt>
                <c:pt idx="7">
                  <c:v>167813</c:v>
                </c:pt>
                <c:pt idx="8">
                  <c:v>172850</c:v>
                </c:pt>
                <c:pt idx="9">
                  <c:v>174263</c:v>
                </c:pt>
                <c:pt idx="10">
                  <c:v>173110</c:v>
                </c:pt>
                <c:pt idx="11">
                  <c:v>171171</c:v>
                </c:pt>
                <c:pt idx="12">
                  <c:v>170824</c:v>
                </c:pt>
                <c:pt idx="13">
                  <c:v>169313</c:v>
                </c:pt>
                <c:pt idx="14">
                  <c:v>166666</c:v>
                </c:pt>
                <c:pt idx="15">
                  <c:v>159414</c:v>
                </c:pt>
                <c:pt idx="16">
                  <c:v>160090</c:v>
                </c:pt>
                <c:pt idx="17">
                  <c:v>157891</c:v>
                </c:pt>
                <c:pt idx="18">
                  <c:v>156552</c:v>
                </c:pt>
                <c:pt idx="19">
                  <c:v>154164</c:v>
                </c:pt>
                <c:pt idx="20">
                  <c:v>153524</c:v>
                </c:pt>
                <c:pt idx="21">
                  <c:v>149861</c:v>
                </c:pt>
                <c:pt idx="22">
                  <c:v>149103</c:v>
                </c:pt>
                <c:pt idx="23">
                  <c:v>147450</c:v>
                </c:pt>
                <c:pt idx="24">
                  <c:v>148661</c:v>
                </c:pt>
                <c:pt idx="25">
                  <c:v>150134</c:v>
                </c:pt>
                <c:pt idx="26">
                  <c:v>150544</c:v>
                </c:pt>
                <c:pt idx="27">
                  <c:v>153335</c:v>
                </c:pt>
                <c:pt idx="28">
                  <c:v>151204</c:v>
                </c:pt>
                <c:pt idx="29">
                  <c:v>151395</c:v>
                </c:pt>
                <c:pt idx="30">
                  <c:v>147196</c:v>
                </c:pt>
                <c:pt idx="31">
                  <c:v>140088</c:v>
                </c:pt>
                <c:pt idx="32">
                  <c:v>131193</c:v>
                </c:pt>
                <c:pt idx="33">
                  <c:v>127407</c:v>
                </c:pt>
                <c:pt idx="34">
                  <c:v>122491</c:v>
                </c:pt>
                <c:pt idx="35">
                  <c:v>119793</c:v>
                </c:pt>
                <c:pt idx="36">
                  <c:v>114228</c:v>
                </c:pt>
                <c:pt idx="37">
                  <c:v>109605</c:v>
                </c:pt>
                <c:pt idx="38">
                  <c:v>106380</c:v>
                </c:pt>
                <c:pt idx="39">
                  <c:v>103318</c:v>
                </c:pt>
                <c:pt idx="40">
                  <c:v>100213</c:v>
                </c:pt>
                <c:pt idx="41">
                  <c:v>98072</c:v>
                </c:pt>
                <c:pt idx="42">
                  <c:v>138234</c:v>
                </c:pt>
                <c:pt idx="43">
                  <c:v>143874</c:v>
                </c:pt>
                <c:pt idx="44">
                  <c:v>139821</c:v>
                </c:pt>
                <c:pt idx="45">
                  <c:v>114343</c:v>
                </c:pt>
                <c:pt idx="46">
                  <c:v>115915</c:v>
                </c:pt>
                <c:pt idx="47">
                  <c:v>116426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C62-4F0D-90A1-46FFFFC84E3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94824031"/>
        <c:axId val="394841919"/>
      </c:barChart>
      <c:dateAx>
        <c:axId val="394824031"/>
        <c:scaling>
          <c:orientation val="minMax"/>
        </c:scaling>
        <c:delete val="0"/>
        <c:axPos val="l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394841919"/>
        <c:crosses val="autoZero"/>
        <c:auto val="1"/>
        <c:lblOffset val="100"/>
        <c:baseTimeUnit val="months"/>
      </c:dateAx>
      <c:valAx>
        <c:axId val="39484191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394824031"/>
        <c:crosses val="autoZero"/>
        <c:crossBetween val="between"/>
        <c:dispUnits>
          <c:builtInUnit val="thousands"/>
        </c:dispUnits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1952854330708658"/>
          <c:y val="0.32372630504520261"/>
          <c:w val="0.17968430118110237"/>
          <c:h val="4.24425488480606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s-MX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b="1"/>
              <a:t>COMPARATIVO VARIACIÓN PORCENTAL</a:t>
            </a:r>
          </a:p>
          <a:p>
            <a:pPr>
              <a:defRPr sz="2800" b="1"/>
            </a:pPr>
            <a:r>
              <a:rPr lang="en-US" sz="2800" b="1"/>
              <a:t>NACIONAL-CDMX-EDOMEX 2020-2021</a:t>
            </a:r>
          </a:p>
        </c:rich>
      </c:tx>
      <c:layout>
        <c:manualLayout>
          <c:xMode val="edge"/>
          <c:yMode val="edge"/>
          <c:x val="8.3429625984251979E-2"/>
          <c:y val="8.518518518518518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>
        <c:manualLayout>
          <c:layoutTarget val="inner"/>
          <c:xMode val="edge"/>
          <c:yMode val="edge"/>
          <c:x val="5.573088910761155E-2"/>
          <c:y val="1.984266550014582E-2"/>
          <c:w val="0.93182808398950134"/>
          <c:h val="0.939050452026830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NACIONAL!$B$99</c:f>
              <c:strCache>
                <c:ptCount val="1"/>
                <c:pt idx="0">
                  <c:v>NACIONAL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NACIONAL!$C$98:$P$98</c:f>
              <c:strCache>
                <c:ptCount val="14"/>
                <c:pt idx="0">
                  <c:v>ago-20</c:v>
                </c:pt>
                <c:pt idx="1">
                  <c:v>sep-20</c:v>
                </c:pt>
                <c:pt idx="2">
                  <c:v>oct-20</c:v>
                </c:pt>
                <c:pt idx="3">
                  <c:v>nov-20</c:v>
                </c:pt>
                <c:pt idx="4">
                  <c:v>dic-20</c:v>
                </c:pt>
                <c:pt idx="5">
                  <c:v>ene-21</c:v>
                </c:pt>
                <c:pt idx="6">
                  <c:v>feb-21</c:v>
                </c:pt>
                <c:pt idx="7">
                  <c:v>mar-21</c:v>
                </c:pt>
                <c:pt idx="8">
                  <c:v>abr-21</c:v>
                </c:pt>
                <c:pt idx="9">
                  <c:v>may-21</c:v>
                </c:pt>
                <c:pt idx="10">
                  <c:v>jun-21</c:v>
                </c:pt>
                <c:pt idx="11">
                  <c:v>jul-21</c:v>
                </c:pt>
                <c:pt idx="12">
                  <c:v>ago-21</c:v>
                </c:pt>
                <c:pt idx="13">
                  <c:v> ACUM </c:v>
                </c:pt>
              </c:strCache>
            </c:strRef>
          </c:cat>
          <c:val>
            <c:numRef>
              <c:f>NACIONAL!$C$99:$P$99</c:f>
              <c:numCache>
                <c:formatCode>0.0%</c:formatCode>
                <c:ptCount val="14"/>
                <c:pt idx="0">
                  <c:v>-0.28581624708019726</c:v>
                </c:pt>
                <c:pt idx="1">
                  <c:v>-0.28581624708019726</c:v>
                </c:pt>
                <c:pt idx="2">
                  <c:v>-0.21234805880206242</c:v>
                </c:pt>
                <c:pt idx="3">
                  <c:v>-0.23517471015364866</c:v>
                </c:pt>
                <c:pt idx="4">
                  <c:v>-0.19363036785086341</c:v>
                </c:pt>
                <c:pt idx="5">
                  <c:v>-0.22582184719941967</c:v>
                </c:pt>
                <c:pt idx="6">
                  <c:v>-0.21110855256845695</c:v>
                </c:pt>
                <c:pt idx="7">
                  <c:v>9.1938509402022195E-2</c:v>
                </c:pt>
                <c:pt idx="8">
                  <c:v>1.3954821694759776</c:v>
                </c:pt>
                <c:pt idx="9">
                  <c:v>1.044241890573312</c:v>
                </c:pt>
                <c:pt idx="10">
                  <c:v>0.3799331103678929</c:v>
                </c:pt>
                <c:pt idx="11">
                  <c:v>0.10020455512692017</c:v>
                </c:pt>
                <c:pt idx="12">
                  <c:v>1.3999999999999999E-2</c:v>
                </c:pt>
                <c:pt idx="13">
                  <c:v>0.14877591381996447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2C-4927-9FC6-BF0502561BE2}"/>
            </c:ext>
          </c:extLst>
        </c:ser>
        <c:ser>
          <c:idx val="1"/>
          <c:order val="1"/>
          <c:tx>
            <c:strRef>
              <c:f>NACIONAL!$B$100</c:f>
              <c:strCache>
                <c:ptCount val="1"/>
                <c:pt idx="0">
                  <c:v>CDMX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NACIONAL!$C$98:$P$98</c:f>
              <c:strCache>
                <c:ptCount val="14"/>
                <c:pt idx="0">
                  <c:v>ago-20</c:v>
                </c:pt>
                <c:pt idx="1">
                  <c:v>sep-20</c:v>
                </c:pt>
                <c:pt idx="2">
                  <c:v>oct-20</c:v>
                </c:pt>
                <c:pt idx="3">
                  <c:v>nov-20</c:v>
                </c:pt>
                <c:pt idx="4">
                  <c:v>dic-20</c:v>
                </c:pt>
                <c:pt idx="5">
                  <c:v>ene-21</c:v>
                </c:pt>
                <c:pt idx="6">
                  <c:v>feb-21</c:v>
                </c:pt>
                <c:pt idx="7">
                  <c:v>mar-21</c:v>
                </c:pt>
                <c:pt idx="8">
                  <c:v>abr-21</c:v>
                </c:pt>
                <c:pt idx="9">
                  <c:v>may-21</c:v>
                </c:pt>
                <c:pt idx="10">
                  <c:v>jun-21</c:v>
                </c:pt>
                <c:pt idx="11">
                  <c:v>jul-21</c:v>
                </c:pt>
                <c:pt idx="12">
                  <c:v>ago-21</c:v>
                </c:pt>
                <c:pt idx="13">
                  <c:v> ACUM </c:v>
                </c:pt>
              </c:strCache>
            </c:strRef>
          </c:cat>
          <c:val>
            <c:numRef>
              <c:f>NACIONAL!$C$100:$P$100</c:f>
              <c:numCache>
                <c:formatCode>0.0%</c:formatCode>
                <c:ptCount val="14"/>
                <c:pt idx="0" formatCode="0%">
                  <c:v>-0.40966715218212224</c:v>
                </c:pt>
                <c:pt idx="1">
                  <c:v>-0.41</c:v>
                </c:pt>
                <c:pt idx="2">
                  <c:v>-0.372</c:v>
                </c:pt>
                <c:pt idx="3">
                  <c:v>-0.34621093253042701</c:v>
                </c:pt>
                <c:pt idx="4">
                  <c:v>-0.3884420353208603</c:v>
                </c:pt>
                <c:pt idx="5">
                  <c:v>-0.33101495660737368</c:v>
                </c:pt>
                <c:pt idx="6">
                  <c:v>-0.36885328496573966</c:v>
                </c:pt>
                <c:pt idx="7">
                  <c:v>-0.1057198121027908</c:v>
                </c:pt>
                <c:pt idx="8">
                  <c:v>1.0416666666666665</c:v>
                </c:pt>
                <c:pt idx="9">
                  <c:v>0.83600476884355546</c:v>
                </c:pt>
                <c:pt idx="10">
                  <c:v>0.33639382691932007</c:v>
                </c:pt>
                <c:pt idx="11">
                  <c:v>0.17349763371729621</c:v>
                </c:pt>
                <c:pt idx="12">
                  <c:v>6.5000000000000002E-2</c:v>
                </c:pt>
                <c:pt idx="13">
                  <c:v>4.6098522167487666E-2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82C-4927-9FC6-BF0502561BE2}"/>
            </c:ext>
          </c:extLst>
        </c:ser>
        <c:ser>
          <c:idx val="2"/>
          <c:order val="2"/>
          <c:tx>
            <c:strRef>
              <c:f>NACIONAL!$B$101</c:f>
              <c:strCache>
                <c:ptCount val="1"/>
                <c:pt idx="0">
                  <c:v>EDOMEX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NACIONAL!$C$98:$P$98</c:f>
              <c:strCache>
                <c:ptCount val="14"/>
                <c:pt idx="0">
                  <c:v>ago-20</c:v>
                </c:pt>
                <c:pt idx="1">
                  <c:v>sep-20</c:v>
                </c:pt>
                <c:pt idx="2">
                  <c:v>oct-20</c:v>
                </c:pt>
                <c:pt idx="3">
                  <c:v>nov-20</c:v>
                </c:pt>
                <c:pt idx="4">
                  <c:v>dic-20</c:v>
                </c:pt>
                <c:pt idx="5">
                  <c:v>ene-21</c:v>
                </c:pt>
                <c:pt idx="6">
                  <c:v>feb-21</c:v>
                </c:pt>
                <c:pt idx="7">
                  <c:v>mar-21</c:v>
                </c:pt>
                <c:pt idx="8">
                  <c:v>abr-21</c:v>
                </c:pt>
                <c:pt idx="9">
                  <c:v>may-21</c:v>
                </c:pt>
                <c:pt idx="10">
                  <c:v>jun-21</c:v>
                </c:pt>
                <c:pt idx="11">
                  <c:v>jul-21</c:v>
                </c:pt>
                <c:pt idx="12">
                  <c:v>ago-21</c:v>
                </c:pt>
                <c:pt idx="13">
                  <c:v> ACUM </c:v>
                </c:pt>
              </c:strCache>
            </c:strRef>
          </c:cat>
          <c:val>
            <c:numRef>
              <c:f>NACIONAL!$C$101:$P$101</c:f>
              <c:numCache>
                <c:formatCode>0.0%</c:formatCode>
                <c:ptCount val="14"/>
                <c:pt idx="0">
                  <c:v>-0.18027861240098331</c:v>
                </c:pt>
                <c:pt idx="1">
                  <c:v>-0.18</c:v>
                </c:pt>
                <c:pt idx="2">
                  <c:v>-0.17814422419685583</c:v>
                </c:pt>
                <c:pt idx="3">
                  <c:v>-0.20465540208932198</c:v>
                </c:pt>
                <c:pt idx="4">
                  <c:v>-0.22099447513812154</c:v>
                </c:pt>
                <c:pt idx="5">
                  <c:v>-0.27348405187521907</c:v>
                </c:pt>
                <c:pt idx="6">
                  <c:v>-0.27381146871426243</c:v>
                </c:pt>
                <c:pt idx="7">
                  <c:v>1.282302270947544E-2</c:v>
                </c:pt>
                <c:pt idx="8">
                  <c:v>1.4033742331288344</c:v>
                </c:pt>
                <c:pt idx="9">
                  <c:v>1.237685318029651</c:v>
                </c:pt>
                <c:pt idx="10">
                  <c:v>0.59612253958857475</c:v>
                </c:pt>
                <c:pt idx="11">
                  <c:v>0.15177807650006114</c:v>
                </c:pt>
                <c:pt idx="12">
                  <c:v>1.4999999999999999E-2</c:v>
                </c:pt>
                <c:pt idx="13">
                  <c:v>0.14695275602432356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82C-4927-9FC6-BF0502561BE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92430896"/>
        <c:axId val="292434032"/>
      </c:barChart>
      <c:catAx>
        <c:axId val="292430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92434032"/>
        <c:crosses val="autoZero"/>
        <c:auto val="1"/>
        <c:lblAlgn val="ctr"/>
        <c:lblOffset val="100"/>
        <c:noMultiLvlLbl val="1"/>
      </c:catAx>
      <c:valAx>
        <c:axId val="292434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92430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0912311351706036"/>
          <c:y val="0.31076334208223977"/>
          <c:w val="0.28071349438260729"/>
          <c:h val="7.81255468066491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es-MX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b="1"/>
              <a:t>COMPRADORES EDOMEX 2018-2021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NACIONAL!$B$75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NACIONAL!$C$74:$N$74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NACIONAL!$C$75:$N$75</c:f>
              <c:numCache>
                <c:formatCode>_-* #,##0_-;\-* #,##0_-;_-* "-"??_-;_-@_-</c:formatCode>
                <c:ptCount val="12"/>
                <c:pt idx="0">
                  <c:v>12851</c:v>
                </c:pt>
                <c:pt idx="1">
                  <c:v>13039</c:v>
                </c:pt>
                <c:pt idx="2">
                  <c:v>14693</c:v>
                </c:pt>
                <c:pt idx="3">
                  <c:v>13370</c:v>
                </c:pt>
                <c:pt idx="4">
                  <c:v>13588</c:v>
                </c:pt>
                <c:pt idx="5">
                  <c:v>13988</c:v>
                </c:pt>
                <c:pt idx="6">
                  <c:v>13527</c:v>
                </c:pt>
                <c:pt idx="7">
                  <c:v>13354</c:v>
                </c:pt>
                <c:pt idx="8">
                  <c:v>12948</c:v>
                </c:pt>
                <c:pt idx="9">
                  <c:v>12769</c:v>
                </c:pt>
                <c:pt idx="10">
                  <c:v>14159</c:v>
                </c:pt>
                <c:pt idx="11">
                  <c:v>14586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FE-4204-8D02-22CF032BCECA}"/>
            </c:ext>
          </c:extLst>
        </c:ser>
        <c:ser>
          <c:idx val="1"/>
          <c:order val="1"/>
          <c:tx>
            <c:strRef>
              <c:f>NACIONAL!$B$76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NACIONAL!$C$74:$N$74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NACIONAL!$C$76:$N$76</c:f>
              <c:numCache>
                <c:formatCode>_-* #,##0_-;\-* #,##0_-;_-* "-"??_-;_-@_-</c:formatCode>
                <c:ptCount val="12"/>
                <c:pt idx="0">
                  <c:v>12183</c:v>
                </c:pt>
                <c:pt idx="1">
                  <c:v>11477</c:v>
                </c:pt>
                <c:pt idx="2">
                  <c:v>13383</c:v>
                </c:pt>
                <c:pt idx="3">
                  <c:v>11419</c:v>
                </c:pt>
                <c:pt idx="4">
                  <c:v>10902</c:v>
                </c:pt>
                <c:pt idx="5">
                  <c:v>11128</c:v>
                </c:pt>
                <c:pt idx="6">
                  <c:v>10840</c:v>
                </c:pt>
                <c:pt idx="7">
                  <c:v>10982</c:v>
                </c:pt>
                <c:pt idx="8">
                  <c:v>10325</c:v>
                </c:pt>
                <c:pt idx="9">
                  <c:v>11701</c:v>
                </c:pt>
                <c:pt idx="10">
                  <c:v>14242</c:v>
                </c:pt>
                <c:pt idx="11">
                  <c:v>13919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2FE-4204-8D02-22CF032BCECA}"/>
            </c:ext>
          </c:extLst>
        </c:ser>
        <c:ser>
          <c:idx val="2"/>
          <c:order val="2"/>
          <c:tx>
            <c:strRef>
              <c:f>NACIONAL!$B$77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NACIONAL!$C$74:$N$74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NACIONAL!$C$77:$N$77</c:f>
              <c:numCache>
                <c:formatCode>_-* #,##0_-;\-* #,##0_-;_-* "-"??_-;_-@_-</c:formatCode>
                <c:ptCount val="12"/>
                <c:pt idx="0">
                  <c:v>11396</c:v>
                </c:pt>
                <c:pt idx="1">
                  <c:v>12242</c:v>
                </c:pt>
                <c:pt idx="2">
                  <c:v>9155</c:v>
                </c:pt>
                <c:pt idx="3">
                  <c:v>3912</c:v>
                </c:pt>
                <c:pt idx="4">
                  <c:v>4182</c:v>
                </c:pt>
                <c:pt idx="5">
                  <c:v>6539</c:v>
                </c:pt>
                <c:pt idx="6" formatCode="General">
                  <c:v>7853</c:v>
                </c:pt>
                <c:pt idx="7">
                  <c:v>9003</c:v>
                </c:pt>
                <c:pt idx="8">
                  <c:v>8594</c:v>
                </c:pt>
                <c:pt idx="9">
                  <c:v>9619</c:v>
                </c:pt>
                <c:pt idx="10">
                  <c:v>11344</c:v>
                </c:pt>
                <c:pt idx="11">
                  <c:v>10857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2FE-4204-8D02-22CF032BCECA}"/>
            </c:ext>
          </c:extLst>
        </c:ser>
        <c:ser>
          <c:idx val="3"/>
          <c:order val="3"/>
          <c:tx>
            <c:strRef>
              <c:f>NACIONAL!$B$78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NACIONAL!$C$74:$N$74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NACIONAL!$C$78:$N$78</c:f>
              <c:numCache>
                <c:formatCode>_-* #,##0_-;\-* #,##0_-;_-* "-"??_-;_-@_-</c:formatCode>
                <c:ptCount val="12"/>
                <c:pt idx="0">
                  <c:v>8291</c:v>
                </c:pt>
                <c:pt idx="1">
                  <c:v>8890</c:v>
                </c:pt>
                <c:pt idx="2">
                  <c:v>10347</c:v>
                </c:pt>
                <c:pt idx="3">
                  <c:v>9402</c:v>
                </c:pt>
                <c:pt idx="4">
                  <c:v>9358</c:v>
                </c:pt>
                <c:pt idx="5">
                  <c:v>10785</c:v>
                </c:pt>
                <c:pt idx="6">
                  <c:v>9425</c:v>
                </c:pt>
                <c:pt idx="7">
                  <c:v>9514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2FE-4204-8D02-22CF032BCEC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343813616"/>
        <c:axId val="343811120"/>
      </c:barChart>
      <c:lineChart>
        <c:grouping val="standard"/>
        <c:varyColors val="0"/>
        <c:ser>
          <c:idx val="4"/>
          <c:order val="4"/>
          <c:tx>
            <c:strRef>
              <c:f>NACIONAL!$B$79</c:f>
              <c:strCache>
                <c:ptCount val="1"/>
                <c:pt idx="0">
                  <c:v>VARIACION %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NACIONAL!$C$74:$N$74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NACIONAL!$C$79:$N$79</c:f>
              <c:numCache>
                <c:formatCode>0.0%</c:formatCode>
                <c:ptCount val="12"/>
                <c:pt idx="0">
                  <c:v>-0.27246402246402246</c:v>
                </c:pt>
                <c:pt idx="1">
                  <c:v>-0.27381146871426243</c:v>
                </c:pt>
                <c:pt idx="2">
                  <c:v>0.13020207536865103</c:v>
                </c:pt>
                <c:pt idx="3">
                  <c:v>1.4033742331288344</c:v>
                </c:pt>
                <c:pt idx="4">
                  <c:v>1.237685318029651</c:v>
                </c:pt>
                <c:pt idx="5">
                  <c:v>0.64933476066676854</c:v>
                </c:pt>
                <c:pt idx="6">
                  <c:v>0.20017827581815872</c:v>
                </c:pt>
                <c:pt idx="7">
                  <c:v>5.6758858158391545E-2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B2FE-4204-8D02-22CF032BCEC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43776176"/>
        <c:axId val="343754128"/>
      </c:lineChart>
      <c:catAx>
        <c:axId val="343813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343811120"/>
        <c:crosses val="autoZero"/>
        <c:auto val="1"/>
        <c:lblAlgn val="ctr"/>
        <c:lblOffset val="100"/>
        <c:noMultiLvlLbl val="0"/>
      </c:catAx>
      <c:valAx>
        <c:axId val="343811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343813616"/>
        <c:crosses val="autoZero"/>
        <c:crossBetween val="between"/>
      </c:valAx>
      <c:valAx>
        <c:axId val="343754128"/>
        <c:scaling>
          <c:orientation val="minMax"/>
        </c:scaling>
        <c:delete val="0"/>
        <c:axPos val="r"/>
        <c:numFmt formatCode="0.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343776176"/>
        <c:crosses val="max"/>
        <c:crossBetween val="between"/>
      </c:valAx>
      <c:catAx>
        <c:axId val="3437761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4375412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s-MX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b="1"/>
              <a:t>IMPACTO ECONÓMICO</a:t>
            </a:r>
          </a:p>
        </c:rich>
      </c:tx>
      <c:layout>
        <c:manualLayout>
          <c:xMode val="edge"/>
          <c:yMode val="edge"/>
          <c:x val="0.642652312992126"/>
          <c:y val="0.8537468649752114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>
        <c:manualLayout>
          <c:layoutTarget val="inner"/>
          <c:xMode val="edge"/>
          <c:yMode val="edge"/>
          <c:x val="6.5608699333340695E-2"/>
          <c:y val="3.7453703703703718E-2"/>
          <c:w val="0.91382094068535968"/>
          <c:h val="0.94021893604762818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NACIONAL!$F$243</c:f>
              <c:strCache>
                <c:ptCount val="1"/>
                <c:pt idx="0">
                  <c:v>IVA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NACIONAL!$B$244:$B$256</c:f>
              <c:numCache>
                <c:formatCode>mmm\-yy</c:formatCode>
                <c:ptCount val="13"/>
                <c:pt idx="0">
                  <c:v>44044</c:v>
                </c:pt>
                <c:pt idx="1">
                  <c:v>44075</c:v>
                </c:pt>
                <c:pt idx="2">
                  <c:v>44105</c:v>
                </c:pt>
                <c:pt idx="3">
                  <c:v>44136</c:v>
                </c:pt>
                <c:pt idx="4">
                  <c:v>44166</c:v>
                </c:pt>
                <c:pt idx="5">
                  <c:v>44197</c:v>
                </c:pt>
                <c:pt idx="6">
                  <c:v>44228</c:v>
                </c:pt>
                <c:pt idx="7">
                  <c:v>44256</c:v>
                </c:pt>
                <c:pt idx="8">
                  <c:v>44287</c:v>
                </c:pt>
                <c:pt idx="9">
                  <c:v>44317</c:v>
                </c:pt>
                <c:pt idx="10">
                  <c:v>44348</c:v>
                </c:pt>
                <c:pt idx="11">
                  <c:v>44378</c:v>
                </c:pt>
                <c:pt idx="12">
                  <c:v>44409</c:v>
                </c:pt>
              </c:numCache>
            </c:numRef>
          </c:cat>
          <c:val>
            <c:numRef>
              <c:f>NACIONAL!$F$244:$F$256</c:f>
              <c:numCache>
                <c:formatCode>_-"$"* #,##0_-;\-"$"* #,##0_-;_-"$"* "-"??_-;_-@_-</c:formatCode>
                <c:ptCount val="13"/>
                <c:pt idx="0">
                  <c:v>-84477.049126285347</c:v>
                </c:pt>
                <c:pt idx="1">
                  <c:v>-84605.109332136213</c:v>
                </c:pt>
                <c:pt idx="2">
                  <c:v>-89001.843066349145</c:v>
                </c:pt>
                <c:pt idx="3">
                  <c:v>-124602.5802928888</c:v>
                </c:pt>
                <c:pt idx="4">
                  <c:v>-131475.14467355175</c:v>
                </c:pt>
                <c:pt idx="5">
                  <c:v>-133225.30082018019</c:v>
                </c:pt>
                <c:pt idx="6">
                  <c:v>-143085.93667069657</c:v>
                </c:pt>
                <c:pt idx="7">
                  <c:v>5591.9623221543106</c:v>
                </c:pt>
                <c:pt idx="8">
                  <c:v>234350.17670707763</c:v>
                </c:pt>
                <c:pt idx="9">
                  <c:v>220946.54182802071</c:v>
                </c:pt>
                <c:pt idx="10">
                  <c:v>171942.16972242415</c:v>
                </c:pt>
                <c:pt idx="11">
                  <c:v>53016.925222256912</c:v>
                </c:pt>
                <c:pt idx="12">
                  <c:v>6189.5766161250012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F9-4325-A024-5C4EA6E82B7E}"/>
            </c:ext>
          </c:extLst>
        </c:ser>
        <c:ser>
          <c:idx val="2"/>
          <c:order val="2"/>
          <c:tx>
            <c:strRef>
              <c:f>NACIONAL!$G$243</c:f>
              <c:strCache>
                <c:ptCount val="1"/>
                <c:pt idx="0">
                  <c:v>ISAN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NACIONAL!$B$244:$B$256</c:f>
              <c:numCache>
                <c:formatCode>mmm\-yy</c:formatCode>
                <c:ptCount val="13"/>
                <c:pt idx="0">
                  <c:v>44044</c:v>
                </c:pt>
                <c:pt idx="1">
                  <c:v>44075</c:v>
                </c:pt>
                <c:pt idx="2">
                  <c:v>44105</c:v>
                </c:pt>
                <c:pt idx="3">
                  <c:v>44136</c:v>
                </c:pt>
                <c:pt idx="4">
                  <c:v>44166</c:v>
                </c:pt>
                <c:pt idx="5">
                  <c:v>44197</c:v>
                </c:pt>
                <c:pt idx="6">
                  <c:v>44228</c:v>
                </c:pt>
                <c:pt idx="7">
                  <c:v>44256</c:v>
                </c:pt>
                <c:pt idx="8">
                  <c:v>44287</c:v>
                </c:pt>
                <c:pt idx="9">
                  <c:v>44317</c:v>
                </c:pt>
                <c:pt idx="10">
                  <c:v>44348</c:v>
                </c:pt>
                <c:pt idx="11">
                  <c:v>44378</c:v>
                </c:pt>
                <c:pt idx="12">
                  <c:v>44409</c:v>
                </c:pt>
              </c:numCache>
            </c:numRef>
          </c:cat>
          <c:val>
            <c:numRef>
              <c:f>NACIONAL!$G$244:$G$256</c:f>
              <c:numCache>
                <c:formatCode>_-* #,##0_-;\-* #,##0_-;_-* "-"??_-;_-@_-</c:formatCode>
                <c:ptCount val="13"/>
                <c:pt idx="0">
                  <c:v>-42872.102431589818</c:v>
                </c:pt>
                <c:pt idx="1">
                  <c:v>-42937.092986059135</c:v>
                </c:pt>
                <c:pt idx="2">
                  <c:v>-45168.435356172195</c:v>
                </c:pt>
                <c:pt idx="3">
                  <c:v>-63235.809498641072</c:v>
                </c:pt>
                <c:pt idx="4">
                  <c:v>-66723.635921827517</c:v>
                </c:pt>
                <c:pt idx="5">
                  <c:v>-67611.840166241454</c:v>
                </c:pt>
                <c:pt idx="6">
                  <c:v>-72616.112860378504</c:v>
                </c:pt>
                <c:pt idx="7">
                  <c:v>2837.9208784933126</c:v>
                </c:pt>
                <c:pt idx="8">
                  <c:v>118932.7146788419</c:v>
                </c:pt>
                <c:pt idx="9">
                  <c:v>112130.36997772052</c:v>
                </c:pt>
                <c:pt idx="10">
                  <c:v>87260.651134130268</c:v>
                </c:pt>
                <c:pt idx="11">
                  <c:v>26906.089550295383</c:v>
                </c:pt>
                <c:pt idx="12">
                  <c:v>3141.2101326834381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8F9-4325-A024-5C4EA6E82B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8682512"/>
        <c:axId val="298678984"/>
      </c:barChart>
      <c:lineChart>
        <c:grouping val="standard"/>
        <c:varyColors val="0"/>
        <c:ser>
          <c:idx val="0"/>
          <c:order val="0"/>
          <c:tx>
            <c:strRef>
              <c:f>NACIONAL!$E$243</c:f>
              <c:strCache>
                <c:ptCount val="1"/>
                <c:pt idx="0">
                  <c:v> DERRAMA $ 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NACIONAL!$B$244:$B$256</c:f>
              <c:numCache>
                <c:formatCode>mmm\-yy</c:formatCode>
                <c:ptCount val="13"/>
                <c:pt idx="0">
                  <c:v>44044</c:v>
                </c:pt>
                <c:pt idx="1">
                  <c:v>44075</c:v>
                </c:pt>
                <c:pt idx="2">
                  <c:v>44105</c:v>
                </c:pt>
                <c:pt idx="3">
                  <c:v>44136</c:v>
                </c:pt>
                <c:pt idx="4">
                  <c:v>44166</c:v>
                </c:pt>
                <c:pt idx="5">
                  <c:v>44197</c:v>
                </c:pt>
                <c:pt idx="6">
                  <c:v>44228</c:v>
                </c:pt>
                <c:pt idx="7">
                  <c:v>44256</c:v>
                </c:pt>
                <c:pt idx="8">
                  <c:v>44287</c:v>
                </c:pt>
                <c:pt idx="9">
                  <c:v>44317</c:v>
                </c:pt>
                <c:pt idx="10">
                  <c:v>44348</c:v>
                </c:pt>
                <c:pt idx="11">
                  <c:v>44378</c:v>
                </c:pt>
                <c:pt idx="12">
                  <c:v>44409</c:v>
                </c:pt>
              </c:numCache>
            </c:numRef>
          </c:cat>
          <c:val>
            <c:numRef>
              <c:f>NACIONAL!$E$244:$E$256</c:f>
              <c:numCache>
                <c:formatCode>_-"$"* #,##0_-;\-"$"* #,##0_-;_-"$"* "-"??_-;_-@_-</c:formatCode>
                <c:ptCount val="13"/>
                <c:pt idx="0">
                  <c:v>-612458.60616556881</c:v>
                </c:pt>
                <c:pt idx="1">
                  <c:v>-613387.04265798756</c:v>
                </c:pt>
                <c:pt idx="2">
                  <c:v>-645263.36223103129</c:v>
                </c:pt>
                <c:pt idx="3">
                  <c:v>-903368.70712344383</c:v>
                </c:pt>
                <c:pt idx="4">
                  <c:v>-953194.7988832501</c:v>
                </c:pt>
                <c:pt idx="5">
                  <c:v>-965883.43094630633</c:v>
                </c:pt>
                <c:pt idx="6">
                  <c:v>-1037373.04086255</c:v>
                </c:pt>
                <c:pt idx="7">
                  <c:v>40541.726835618749</c:v>
                </c:pt>
                <c:pt idx="8">
                  <c:v>1699038.7811263127</c:v>
                </c:pt>
                <c:pt idx="9">
                  <c:v>1601862.4282531501</c:v>
                </c:pt>
                <c:pt idx="10">
                  <c:v>1246580.7304875751</c:v>
                </c:pt>
                <c:pt idx="11">
                  <c:v>384372.70786136255</c:v>
                </c:pt>
                <c:pt idx="12">
                  <c:v>44874.430466906255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8F9-4325-A024-5C4EA6E82B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8677024"/>
        <c:axId val="298683296"/>
      </c:lineChart>
      <c:valAx>
        <c:axId val="298678984"/>
        <c:scaling>
          <c:orientation val="minMax"/>
        </c:scaling>
        <c:delete val="0"/>
        <c:axPos val="r"/>
        <c:numFmt formatCode="_-&quot;$&quot;* #,##0_-;\-&quot;$&quot;* #,##0_-;_-&quot;$&quot;* &quot;-&quot;??_-;_-@_-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98682512"/>
        <c:crosses val="max"/>
        <c:crossBetween val="between"/>
        <c:dispUnits>
          <c:builtInUnit val="thousand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</c:dispUnitsLbl>
        </c:dispUnits>
      </c:valAx>
      <c:dateAx>
        <c:axId val="298682512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298678984"/>
        <c:crosses val="autoZero"/>
        <c:auto val="1"/>
        <c:lblOffset val="100"/>
        <c:baseTimeUnit val="months"/>
      </c:dateAx>
      <c:valAx>
        <c:axId val="298683296"/>
        <c:scaling>
          <c:orientation val="minMax"/>
        </c:scaling>
        <c:delete val="0"/>
        <c:axPos val="l"/>
        <c:numFmt formatCode="_-&quot;$&quot;* #,##0_-;\-&quot;$&quot;* #,##0_-;_-&quot;$&quot;* &quot;-&quot;??_-;_-@_-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98677024"/>
        <c:crosses val="autoZero"/>
        <c:crossBetween val="between"/>
        <c:dispUnits>
          <c:builtInUnit val="thousand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</c:dispUnitsLbl>
        </c:dispUnits>
      </c:valAx>
      <c:dateAx>
        <c:axId val="298677024"/>
        <c:scaling>
          <c:orientation val="minMax"/>
        </c:scaling>
        <c:delete val="0"/>
        <c:axPos val="t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98683296"/>
        <c:crosses val="max"/>
        <c:auto val="1"/>
        <c:lblOffset val="100"/>
        <c:baseTimeUnit val="months"/>
      </c:date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2143208661417313E-2"/>
          <c:y val="0.2229816465458965"/>
          <c:w val="0.41652288385826769"/>
          <c:h val="6.78055869039675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s-MX"/>
    </a:p>
  </c:txPr>
  <c:externalData r:id="rId4">
    <c:autoUpdate val="0"/>
  </c:externalData>
  <c:userShapes r:id="rId5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b="1" dirty="0"/>
              <a:t>COMPRADORES</a:t>
            </a:r>
            <a:r>
              <a:rPr lang="en-US" sz="2800" b="1" baseline="0" dirty="0"/>
              <a:t> POR ESTADO</a:t>
            </a:r>
          </a:p>
          <a:p>
            <a:pPr>
              <a:defRPr sz="2800" b="1"/>
            </a:pPr>
            <a:r>
              <a:rPr lang="en-US" sz="2800" b="1" dirty="0"/>
              <a:t>ENE-AG</a:t>
            </a:r>
            <a:r>
              <a:rPr lang="en-US" sz="2800" b="1" baseline="0" dirty="0"/>
              <a:t> </a:t>
            </a:r>
            <a:r>
              <a:rPr lang="en-US" sz="2800" b="1" dirty="0"/>
              <a:t>2021</a:t>
            </a:r>
          </a:p>
        </c:rich>
      </c:tx>
      <c:layout>
        <c:manualLayout>
          <c:xMode val="edge"/>
          <c:yMode val="edge"/>
          <c:x val="0.41595185379138661"/>
          <c:y val="0.2437023178874251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>
        <c:manualLayout>
          <c:layoutTarget val="inner"/>
          <c:xMode val="edge"/>
          <c:yMode val="edge"/>
          <c:x val="9.0414524982657021E-2"/>
          <c:y val="1.6334499854184892E-2"/>
          <c:w val="0.87082314507917513"/>
          <c:h val="0.9370906207657616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NACIONAL!$H$38</c:f>
              <c:strCache>
                <c:ptCount val="1"/>
                <c:pt idx="0">
                  <c:v>acum 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3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C8FF-4F28-BDAB-5641F7B48FF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NACIONAL!$G$39:$G$71</c:f>
              <c:strCache>
                <c:ptCount val="33"/>
                <c:pt idx="0">
                  <c:v>Tlax</c:v>
                </c:pt>
                <c:pt idx="1">
                  <c:v>B.C.S.</c:v>
                </c:pt>
                <c:pt idx="2">
                  <c:v>Zac</c:v>
                </c:pt>
                <c:pt idx="3">
                  <c:v>Camp</c:v>
                </c:pt>
                <c:pt idx="4">
                  <c:v>Nay</c:v>
                </c:pt>
                <c:pt idx="5">
                  <c:v>Col</c:v>
                </c:pt>
                <c:pt idx="6">
                  <c:v>Dgo</c:v>
                </c:pt>
                <c:pt idx="7">
                  <c:v>Gro</c:v>
                </c:pt>
                <c:pt idx="8">
                  <c:v>Hgo</c:v>
                </c:pt>
                <c:pt idx="9">
                  <c:v>Ags</c:v>
                </c:pt>
                <c:pt idx="10">
                  <c:v>Mor</c:v>
                </c:pt>
                <c:pt idx="11">
                  <c:v>Tab</c:v>
                </c:pt>
                <c:pt idx="12">
                  <c:v>Oax</c:v>
                </c:pt>
                <c:pt idx="13">
                  <c:v>Q.R.</c:v>
                </c:pt>
                <c:pt idx="14">
                  <c:v>Yuc</c:v>
                </c:pt>
                <c:pt idx="15">
                  <c:v>S.L.P.</c:v>
                </c:pt>
                <c:pt idx="16">
                  <c:v>Chis</c:v>
                </c:pt>
                <c:pt idx="17">
                  <c:v>Mich</c:v>
                </c:pt>
                <c:pt idx="18">
                  <c:v>Qro</c:v>
                </c:pt>
                <c:pt idx="19">
                  <c:v>Son</c:v>
                </c:pt>
                <c:pt idx="20">
                  <c:v>O.Mar</c:v>
                </c:pt>
                <c:pt idx="21">
                  <c:v>Chih</c:v>
                </c:pt>
                <c:pt idx="22">
                  <c:v>Coah</c:v>
                </c:pt>
                <c:pt idx="23">
                  <c:v>Tamps</c:v>
                </c:pt>
                <c:pt idx="24">
                  <c:v>B.C.</c:v>
                </c:pt>
                <c:pt idx="25">
                  <c:v>Sin</c:v>
                </c:pt>
                <c:pt idx="26">
                  <c:v>Gto</c:v>
                </c:pt>
                <c:pt idx="27">
                  <c:v>Ver</c:v>
                </c:pt>
                <c:pt idx="28">
                  <c:v>Pue</c:v>
                </c:pt>
                <c:pt idx="29">
                  <c:v>Jal</c:v>
                </c:pt>
                <c:pt idx="30">
                  <c:v>N.L.</c:v>
                </c:pt>
                <c:pt idx="31">
                  <c:v>EDOMEX</c:v>
                </c:pt>
                <c:pt idx="32">
                  <c:v>CDMX</c:v>
                </c:pt>
              </c:strCache>
            </c:strRef>
          </c:cat>
          <c:val>
            <c:numRef>
              <c:f>NACIONAL!$H$39:$H$71</c:f>
              <c:numCache>
                <c:formatCode>_-* #,##0_-;\-* #,##0_-;_-* "-"??_-;_-@_-</c:formatCode>
                <c:ptCount val="33"/>
                <c:pt idx="0">
                  <c:v>3487</c:v>
                </c:pt>
                <c:pt idx="1">
                  <c:v>3273</c:v>
                </c:pt>
                <c:pt idx="2">
                  <c:v>3686</c:v>
                </c:pt>
                <c:pt idx="3">
                  <c:v>3155</c:v>
                </c:pt>
                <c:pt idx="4">
                  <c:v>3519</c:v>
                </c:pt>
                <c:pt idx="5">
                  <c:v>4003</c:v>
                </c:pt>
                <c:pt idx="6">
                  <c:v>4591</c:v>
                </c:pt>
                <c:pt idx="7">
                  <c:v>4770</c:v>
                </c:pt>
                <c:pt idx="8">
                  <c:v>6112</c:v>
                </c:pt>
                <c:pt idx="9">
                  <c:v>7367</c:v>
                </c:pt>
                <c:pt idx="10">
                  <c:v>6315</c:v>
                </c:pt>
                <c:pt idx="11">
                  <c:v>6647</c:v>
                </c:pt>
                <c:pt idx="12">
                  <c:v>7269</c:v>
                </c:pt>
                <c:pt idx="13">
                  <c:v>7150</c:v>
                </c:pt>
                <c:pt idx="14">
                  <c:v>8471</c:v>
                </c:pt>
                <c:pt idx="15">
                  <c:v>9661</c:v>
                </c:pt>
                <c:pt idx="16">
                  <c:v>8941</c:v>
                </c:pt>
                <c:pt idx="17">
                  <c:v>11444</c:v>
                </c:pt>
                <c:pt idx="18">
                  <c:v>11878</c:v>
                </c:pt>
                <c:pt idx="19">
                  <c:v>11880</c:v>
                </c:pt>
                <c:pt idx="20">
                  <c:v>15095</c:v>
                </c:pt>
                <c:pt idx="21">
                  <c:v>13818</c:v>
                </c:pt>
                <c:pt idx="22">
                  <c:v>14184</c:v>
                </c:pt>
                <c:pt idx="23">
                  <c:v>12982</c:v>
                </c:pt>
                <c:pt idx="24">
                  <c:v>13085</c:v>
                </c:pt>
                <c:pt idx="25">
                  <c:v>12959</c:v>
                </c:pt>
                <c:pt idx="26">
                  <c:v>19731</c:v>
                </c:pt>
                <c:pt idx="27">
                  <c:v>20102</c:v>
                </c:pt>
                <c:pt idx="28">
                  <c:v>24882</c:v>
                </c:pt>
                <c:pt idx="29">
                  <c:v>41009</c:v>
                </c:pt>
                <c:pt idx="30">
                  <c:v>40854</c:v>
                </c:pt>
                <c:pt idx="31">
                  <c:v>56904</c:v>
                </c:pt>
                <c:pt idx="32">
                  <c:v>89728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FF-4F28-BDAB-5641F7B48FF2}"/>
            </c:ext>
          </c:extLst>
        </c:ser>
        <c:ser>
          <c:idx val="1"/>
          <c:order val="1"/>
          <c:tx>
            <c:strRef>
              <c:f>NACIONAL!$I$38</c:f>
              <c:strCache>
                <c:ptCount val="1"/>
                <c:pt idx="0">
                  <c:v>acum 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3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C8FF-4F28-BDAB-5641F7B48FF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NACIONAL!$G$39:$G$71</c:f>
              <c:strCache>
                <c:ptCount val="33"/>
                <c:pt idx="0">
                  <c:v>Tlax</c:v>
                </c:pt>
                <c:pt idx="1">
                  <c:v>B.C.S.</c:v>
                </c:pt>
                <c:pt idx="2">
                  <c:v>Zac</c:v>
                </c:pt>
                <c:pt idx="3">
                  <c:v>Camp</c:v>
                </c:pt>
                <c:pt idx="4">
                  <c:v>Nay</c:v>
                </c:pt>
                <c:pt idx="5">
                  <c:v>Col</c:v>
                </c:pt>
                <c:pt idx="6">
                  <c:v>Dgo</c:v>
                </c:pt>
                <c:pt idx="7">
                  <c:v>Gro</c:v>
                </c:pt>
                <c:pt idx="8">
                  <c:v>Hgo</c:v>
                </c:pt>
                <c:pt idx="9">
                  <c:v>Ags</c:v>
                </c:pt>
                <c:pt idx="10">
                  <c:v>Mor</c:v>
                </c:pt>
                <c:pt idx="11">
                  <c:v>Tab</c:v>
                </c:pt>
                <c:pt idx="12">
                  <c:v>Oax</c:v>
                </c:pt>
                <c:pt idx="13">
                  <c:v>Q.R.</c:v>
                </c:pt>
                <c:pt idx="14">
                  <c:v>Yuc</c:v>
                </c:pt>
                <c:pt idx="15">
                  <c:v>S.L.P.</c:v>
                </c:pt>
                <c:pt idx="16">
                  <c:v>Chis</c:v>
                </c:pt>
                <c:pt idx="17">
                  <c:v>Mich</c:v>
                </c:pt>
                <c:pt idx="18">
                  <c:v>Qro</c:v>
                </c:pt>
                <c:pt idx="19">
                  <c:v>Son</c:v>
                </c:pt>
                <c:pt idx="20">
                  <c:v>O.Mar</c:v>
                </c:pt>
                <c:pt idx="21">
                  <c:v>Chih</c:v>
                </c:pt>
                <c:pt idx="22">
                  <c:v>Coah</c:v>
                </c:pt>
                <c:pt idx="23">
                  <c:v>Tamps</c:v>
                </c:pt>
                <c:pt idx="24">
                  <c:v>B.C.</c:v>
                </c:pt>
                <c:pt idx="25">
                  <c:v>Sin</c:v>
                </c:pt>
                <c:pt idx="26">
                  <c:v>Gto</c:v>
                </c:pt>
                <c:pt idx="27">
                  <c:v>Ver</c:v>
                </c:pt>
                <c:pt idx="28">
                  <c:v>Pue</c:v>
                </c:pt>
                <c:pt idx="29">
                  <c:v>Jal</c:v>
                </c:pt>
                <c:pt idx="30">
                  <c:v>N.L.</c:v>
                </c:pt>
                <c:pt idx="31">
                  <c:v>EDOMEX</c:v>
                </c:pt>
                <c:pt idx="32">
                  <c:v>CDMX</c:v>
                </c:pt>
              </c:strCache>
            </c:strRef>
          </c:cat>
          <c:val>
            <c:numRef>
              <c:f>NACIONAL!$I$39:$I$71</c:f>
              <c:numCache>
                <c:formatCode>_-* #,##0_-;\-* #,##0_-;_-* "-"??_-;_-@_-</c:formatCode>
                <c:ptCount val="33"/>
                <c:pt idx="0">
                  <c:v>3965</c:v>
                </c:pt>
                <c:pt idx="1">
                  <c:v>4176</c:v>
                </c:pt>
                <c:pt idx="2">
                  <c:v>4227</c:v>
                </c:pt>
                <c:pt idx="3">
                  <c:v>4358</c:v>
                </c:pt>
                <c:pt idx="4">
                  <c:v>4557</c:v>
                </c:pt>
                <c:pt idx="5">
                  <c:v>5074</c:v>
                </c:pt>
                <c:pt idx="6">
                  <c:v>5499</c:v>
                </c:pt>
                <c:pt idx="7">
                  <c:v>6121</c:v>
                </c:pt>
                <c:pt idx="8">
                  <c:v>7234</c:v>
                </c:pt>
                <c:pt idx="9">
                  <c:v>8117</c:v>
                </c:pt>
                <c:pt idx="10">
                  <c:v>8547</c:v>
                </c:pt>
                <c:pt idx="11">
                  <c:v>9105</c:v>
                </c:pt>
                <c:pt idx="12">
                  <c:v>9863</c:v>
                </c:pt>
                <c:pt idx="13">
                  <c:v>9914</c:v>
                </c:pt>
                <c:pt idx="14">
                  <c:v>10196</c:v>
                </c:pt>
                <c:pt idx="15">
                  <c:v>10853</c:v>
                </c:pt>
                <c:pt idx="16">
                  <c:v>11511</c:v>
                </c:pt>
                <c:pt idx="17">
                  <c:v>12597</c:v>
                </c:pt>
                <c:pt idx="18">
                  <c:v>13814</c:v>
                </c:pt>
                <c:pt idx="19">
                  <c:v>14255</c:v>
                </c:pt>
                <c:pt idx="20">
                  <c:v>15114</c:v>
                </c:pt>
                <c:pt idx="21">
                  <c:v>16604</c:v>
                </c:pt>
                <c:pt idx="22">
                  <c:v>16818</c:v>
                </c:pt>
                <c:pt idx="23">
                  <c:v>17068</c:v>
                </c:pt>
                <c:pt idx="24">
                  <c:v>17121</c:v>
                </c:pt>
                <c:pt idx="25">
                  <c:v>17797</c:v>
                </c:pt>
                <c:pt idx="26">
                  <c:v>22277</c:v>
                </c:pt>
                <c:pt idx="27">
                  <c:v>25705</c:v>
                </c:pt>
                <c:pt idx="28">
                  <c:v>25262</c:v>
                </c:pt>
                <c:pt idx="29">
                  <c:v>47108</c:v>
                </c:pt>
                <c:pt idx="30">
                  <c:v>50048</c:v>
                </c:pt>
                <c:pt idx="31">
                  <c:v>66498</c:v>
                </c:pt>
                <c:pt idx="32">
                  <c:v>93639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8FF-4F28-BDAB-5641F7B48FF2}"/>
            </c:ext>
          </c:extLst>
        </c:ser>
        <c:ser>
          <c:idx val="2"/>
          <c:order val="2"/>
          <c:tx>
            <c:strRef>
              <c:f>NACIONAL!$J$38</c:f>
              <c:strCache>
                <c:ptCount val="1"/>
                <c:pt idx="0">
                  <c:v>Part.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NACIONAL!$G$39:$G$71</c:f>
              <c:strCache>
                <c:ptCount val="33"/>
                <c:pt idx="0">
                  <c:v>Tlax</c:v>
                </c:pt>
                <c:pt idx="1">
                  <c:v>B.C.S.</c:v>
                </c:pt>
                <c:pt idx="2">
                  <c:v>Zac</c:v>
                </c:pt>
                <c:pt idx="3">
                  <c:v>Camp</c:v>
                </c:pt>
                <c:pt idx="4">
                  <c:v>Nay</c:v>
                </c:pt>
                <c:pt idx="5">
                  <c:v>Col</c:v>
                </c:pt>
                <c:pt idx="6">
                  <c:v>Dgo</c:v>
                </c:pt>
                <c:pt idx="7">
                  <c:v>Gro</c:v>
                </c:pt>
                <c:pt idx="8">
                  <c:v>Hgo</c:v>
                </c:pt>
                <c:pt idx="9">
                  <c:v>Ags</c:v>
                </c:pt>
                <c:pt idx="10">
                  <c:v>Mor</c:v>
                </c:pt>
                <c:pt idx="11">
                  <c:v>Tab</c:v>
                </c:pt>
                <c:pt idx="12">
                  <c:v>Oax</c:v>
                </c:pt>
                <c:pt idx="13">
                  <c:v>Q.R.</c:v>
                </c:pt>
                <c:pt idx="14">
                  <c:v>Yuc</c:v>
                </c:pt>
                <c:pt idx="15">
                  <c:v>S.L.P.</c:v>
                </c:pt>
                <c:pt idx="16">
                  <c:v>Chis</c:v>
                </c:pt>
                <c:pt idx="17">
                  <c:v>Mich</c:v>
                </c:pt>
                <c:pt idx="18">
                  <c:v>Qro</c:v>
                </c:pt>
                <c:pt idx="19">
                  <c:v>Son</c:v>
                </c:pt>
                <c:pt idx="20">
                  <c:v>O.Mar</c:v>
                </c:pt>
                <c:pt idx="21">
                  <c:v>Chih</c:v>
                </c:pt>
                <c:pt idx="22">
                  <c:v>Coah</c:v>
                </c:pt>
                <c:pt idx="23">
                  <c:v>Tamps</c:v>
                </c:pt>
                <c:pt idx="24">
                  <c:v>B.C.</c:v>
                </c:pt>
                <c:pt idx="25">
                  <c:v>Sin</c:v>
                </c:pt>
                <c:pt idx="26">
                  <c:v>Gto</c:v>
                </c:pt>
                <c:pt idx="27">
                  <c:v>Ver</c:v>
                </c:pt>
                <c:pt idx="28">
                  <c:v>Pue</c:v>
                </c:pt>
                <c:pt idx="29">
                  <c:v>Jal</c:v>
                </c:pt>
                <c:pt idx="30">
                  <c:v>N.L.</c:v>
                </c:pt>
                <c:pt idx="31">
                  <c:v>EDOMEX</c:v>
                </c:pt>
                <c:pt idx="32">
                  <c:v>CDMX</c:v>
                </c:pt>
              </c:strCache>
            </c:strRef>
          </c:cat>
          <c:val>
            <c:numRef>
              <c:f>NACIONAL!$J$39:$J$71</c:f>
              <c:numCache>
                <c:formatCode>0.0%</c:formatCode>
                <c:ptCount val="33"/>
                <c:pt idx="0">
                  <c:v>6.7259245175396902E-3</c:v>
                </c:pt>
                <c:pt idx="1">
                  <c:v>7.0764806540545679E-3</c:v>
                </c:pt>
                <c:pt idx="2">
                  <c:v>7.1329261336628954E-3</c:v>
                </c:pt>
                <c:pt idx="3">
                  <c:v>7.2874084989067401E-3</c:v>
                </c:pt>
                <c:pt idx="4">
                  <c:v>7.6112273029755682E-3</c:v>
                </c:pt>
                <c:pt idx="5">
                  <c:v>8.4178034984314105E-3</c:v>
                </c:pt>
                <c:pt idx="6">
                  <c:v>9.1694196216370386E-3</c:v>
                </c:pt>
                <c:pt idx="7">
                  <c:v>1.0099284627816332E-2</c:v>
                </c:pt>
                <c:pt idx="8">
                  <c:v>1.208824508033083E-2</c:v>
                </c:pt>
                <c:pt idx="9">
                  <c:v>1.3649408213708527E-2</c:v>
                </c:pt>
                <c:pt idx="10">
                  <c:v>1.446786766802928E-2</c:v>
                </c:pt>
                <c:pt idx="11">
                  <c:v>1.5168979941059035E-2</c:v>
                </c:pt>
                <c:pt idx="12">
                  <c:v>1.626223975663086E-2</c:v>
                </c:pt>
                <c:pt idx="13">
                  <c:v>1.6987118547390438E-2</c:v>
                </c:pt>
                <c:pt idx="14">
                  <c:v>1.7168338245080329E-2</c:v>
                </c:pt>
                <c:pt idx="15">
                  <c:v>1.8266054282726495E-2</c:v>
                </c:pt>
                <c:pt idx="16">
                  <c:v>1.927613128624394E-2</c:v>
                </c:pt>
                <c:pt idx="17">
                  <c:v>2.0956127008270747E-2</c:v>
                </c:pt>
                <c:pt idx="18">
                  <c:v>2.3158986120353647E-2</c:v>
                </c:pt>
                <c:pt idx="19">
                  <c:v>2.3803652913775075E-2</c:v>
                </c:pt>
                <c:pt idx="20">
                  <c:v>2.4240362677060558E-2</c:v>
                </c:pt>
                <c:pt idx="21">
                  <c:v>2.770136182146592E-2</c:v>
                </c:pt>
                <c:pt idx="22">
                  <c:v>2.8041520106474E-2</c:v>
                </c:pt>
                <c:pt idx="23">
                  <c:v>2.864162467915201E-2</c:v>
                </c:pt>
                <c:pt idx="24">
                  <c:v>2.8748574008936212E-2</c:v>
                </c:pt>
                <c:pt idx="25">
                  <c:v>2.9685866051906075E-2</c:v>
                </c:pt>
                <c:pt idx="26">
                  <c:v>3.7686270082707481E-2</c:v>
                </c:pt>
                <c:pt idx="27">
                  <c:v>4.2659413917672785E-2</c:v>
                </c:pt>
                <c:pt idx="28">
                  <c:v>4.3103550717748837E-2</c:v>
                </c:pt>
                <c:pt idx="29">
                  <c:v>7.9448497956079472E-2</c:v>
                </c:pt>
                <c:pt idx="30">
                  <c:v>8.4641482080045627E-2</c:v>
                </c:pt>
                <c:pt idx="31">
                  <c:v>0.11290878410495295</c:v>
                </c:pt>
                <c:pt idx="32">
                  <c:v>0.15771906787717463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8FF-4F28-BDAB-5641F7B48FF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98678592"/>
        <c:axId val="298676632"/>
      </c:barChart>
      <c:catAx>
        <c:axId val="2986785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98676632"/>
        <c:crosses val="autoZero"/>
        <c:auto val="1"/>
        <c:lblAlgn val="ctr"/>
        <c:lblOffset val="100"/>
        <c:noMultiLvlLbl val="0"/>
      </c:catAx>
      <c:valAx>
        <c:axId val="2986766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98678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6312276359537661"/>
          <c:y val="0.42557815689705453"/>
          <c:w val="0.34063254593175851"/>
          <c:h val="7.142907136607924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b="1" dirty="0"/>
              <a:t>VARIACIÓN ABSOLUTA POR ESTADOS ACUMULADO </a:t>
            </a:r>
          </a:p>
          <a:p>
            <a:pPr>
              <a:defRPr sz="2800" b="1"/>
            </a:pPr>
            <a:r>
              <a:rPr lang="en-US" sz="2800" b="1" dirty="0"/>
              <a:t>AGOSTO 2021</a:t>
            </a:r>
          </a:p>
        </c:rich>
      </c:tx>
      <c:layout>
        <c:manualLayout>
          <c:xMode val="edge"/>
          <c:yMode val="edge"/>
          <c:x val="7.385260826771653E-2"/>
          <c:y val="5.18518518518518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>
        <c:manualLayout>
          <c:layoutTarget val="inner"/>
          <c:xMode val="edge"/>
          <c:yMode val="edge"/>
          <c:x val="4.4680541991588434E-2"/>
          <c:y val="2.5428331875182269E-2"/>
          <c:w val="0.94160771861979609"/>
          <c:h val="0.948657407407407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NACIONAL!$I$120</c:f>
              <c:strCache>
                <c:ptCount val="1"/>
                <c:pt idx="0">
                  <c:v> dif.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32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FC5A-44A9-934A-E4A61E6765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NACIONAL!$H$121:$H$153</c:f>
              <c:strCache>
                <c:ptCount val="33"/>
                <c:pt idx="0">
                  <c:v>O.Mar</c:v>
                </c:pt>
                <c:pt idx="1">
                  <c:v>Pue</c:v>
                </c:pt>
                <c:pt idx="2">
                  <c:v>Tlax</c:v>
                </c:pt>
                <c:pt idx="3">
                  <c:v>Zac</c:v>
                </c:pt>
                <c:pt idx="4">
                  <c:v>Ags</c:v>
                </c:pt>
                <c:pt idx="5">
                  <c:v>Dgo</c:v>
                </c:pt>
                <c:pt idx="6">
                  <c:v>Mich</c:v>
                </c:pt>
                <c:pt idx="7">
                  <c:v>Col</c:v>
                </c:pt>
                <c:pt idx="8">
                  <c:v>B.C.S.</c:v>
                </c:pt>
                <c:pt idx="9">
                  <c:v>Nay</c:v>
                </c:pt>
                <c:pt idx="10">
                  <c:v>Hgo</c:v>
                </c:pt>
                <c:pt idx="11">
                  <c:v>Gro</c:v>
                </c:pt>
                <c:pt idx="12">
                  <c:v>S.L.P.</c:v>
                </c:pt>
                <c:pt idx="13">
                  <c:v>Camp</c:v>
                </c:pt>
                <c:pt idx="14">
                  <c:v>Qro</c:v>
                </c:pt>
                <c:pt idx="15">
                  <c:v>Yuc</c:v>
                </c:pt>
                <c:pt idx="16">
                  <c:v>Son</c:v>
                </c:pt>
                <c:pt idx="17">
                  <c:v>Mor</c:v>
                </c:pt>
                <c:pt idx="18">
                  <c:v>Tab</c:v>
                </c:pt>
                <c:pt idx="19">
                  <c:v>Oax</c:v>
                </c:pt>
                <c:pt idx="20">
                  <c:v>Chih</c:v>
                </c:pt>
                <c:pt idx="21">
                  <c:v>Coah</c:v>
                </c:pt>
                <c:pt idx="22">
                  <c:v>Chis</c:v>
                </c:pt>
                <c:pt idx="23">
                  <c:v>Gto</c:v>
                </c:pt>
                <c:pt idx="24">
                  <c:v>Q.R.</c:v>
                </c:pt>
                <c:pt idx="25">
                  <c:v>B.C.</c:v>
                </c:pt>
                <c:pt idx="26">
                  <c:v>Tamps</c:v>
                </c:pt>
                <c:pt idx="27">
                  <c:v>CDMX</c:v>
                </c:pt>
                <c:pt idx="28">
                  <c:v>Sin</c:v>
                </c:pt>
                <c:pt idx="29">
                  <c:v>Ver</c:v>
                </c:pt>
                <c:pt idx="30">
                  <c:v>Jal</c:v>
                </c:pt>
                <c:pt idx="31">
                  <c:v>N.L.</c:v>
                </c:pt>
                <c:pt idx="32">
                  <c:v>EDOMEX</c:v>
                </c:pt>
              </c:strCache>
            </c:strRef>
          </c:cat>
          <c:val>
            <c:numRef>
              <c:f>NACIONAL!$I$121:$I$153</c:f>
              <c:numCache>
                <c:formatCode>_-* #,##0_-;\-* #,##0_-;_-* "-"??_-;_-@_-</c:formatCode>
                <c:ptCount val="33"/>
                <c:pt idx="0">
                  <c:v>-235</c:v>
                </c:pt>
                <c:pt idx="1">
                  <c:v>274</c:v>
                </c:pt>
                <c:pt idx="2" formatCode="General">
                  <c:v>513</c:v>
                </c:pt>
                <c:pt idx="3">
                  <c:v>590</c:v>
                </c:pt>
                <c:pt idx="4">
                  <c:v>684</c:v>
                </c:pt>
                <c:pt idx="5">
                  <c:v>888</c:v>
                </c:pt>
                <c:pt idx="6">
                  <c:v>926</c:v>
                </c:pt>
                <c:pt idx="7">
                  <c:v>1055</c:v>
                </c:pt>
                <c:pt idx="8">
                  <c:v>1056</c:v>
                </c:pt>
                <c:pt idx="9">
                  <c:v>1072</c:v>
                </c:pt>
                <c:pt idx="10">
                  <c:v>1076</c:v>
                </c:pt>
                <c:pt idx="11" formatCode="General">
                  <c:v>1220</c:v>
                </c:pt>
                <c:pt idx="12">
                  <c:v>1268</c:v>
                </c:pt>
                <c:pt idx="13">
                  <c:v>1276</c:v>
                </c:pt>
                <c:pt idx="14">
                  <c:v>1860</c:v>
                </c:pt>
                <c:pt idx="15">
                  <c:v>1893</c:v>
                </c:pt>
                <c:pt idx="16">
                  <c:v>2179</c:v>
                </c:pt>
                <c:pt idx="17">
                  <c:v>2310</c:v>
                </c:pt>
                <c:pt idx="18">
                  <c:v>2412</c:v>
                </c:pt>
                <c:pt idx="19">
                  <c:v>2462</c:v>
                </c:pt>
                <c:pt idx="20">
                  <c:v>2512</c:v>
                </c:pt>
                <c:pt idx="21">
                  <c:v>2533</c:v>
                </c:pt>
                <c:pt idx="22">
                  <c:v>2558</c:v>
                </c:pt>
                <c:pt idx="23">
                  <c:v>2728</c:v>
                </c:pt>
                <c:pt idx="24">
                  <c:v>3471</c:v>
                </c:pt>
                <c:pt idx="25">
                  <c:v>4009</c:v>
                </c:pt>
                <c:pt idx="26">
                  <c:v>4138</c:v>
                </c:pt>
                <c:pt idx="27">
                  <c:v>4679</c:v>
                </c:pt>
                <c:pt idx="28" formatCode="General">
                  <c:v>4966</c:v>
                </c:pt>
                <c:pt idx="29">
                  <c:v>5541</c:v>
                </c:pt>
                <c:pt idx="30" formatCode="General">
                  <c:v>5884</c:v>
                </c:pt>
                <c:pt idx="31">
                  <c:v>9650</c:v>
                </c:pt>
                <c:pt idx="32">
                  <c:v>9739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5A-44A9-934A-E4A61E67650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36654264"/>
        <c:axId val="336654592"/>
      </c:barChart>
      <c:catAx>
        <c:axId val="336654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336654592"/>
        <c:crosses val="autoZero"/>
        <c:auto val="1"/>
        <c:lblAlgn val="ctr"/>
        <c:lblOffset val="100"/>
        <c:noMultiLvlLbl val="0"/>
      </c:catAx>
      <c:valAx>
        <c:axId val="336654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336654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/>
      </a:pPr>
      <a:endParaRPr lang="es-MX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b="1" dirty="0"/>
              <a:t>VARIACION PORCENTUAL POR ESTADOS ACUMULADO</a:t>
            </a:r>
          </a:p>
          <a:p>
            <a:pPr>
              <a:defRPr sz="2800" b="1"/>
            </a:pPr>
            <a:r>
              <a:rPr lang="en-US" sz="2800" b="1" dirty="0"/>
              <a:t>AGOSTO 2021</a:t>
            </a:r>
          </a:p>
        </c:rich>
      </c:tx>
      <c:layout>
        <c:manualLayout>
          <c:xMode val="edge"/>
          <c:yMode val="edge"/>
          <c:x val="0.1147538015617636"/>
          <c:y val="5.813619130941965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>
        <c:manualLayout>
          <c:layoutTarget val="inner"/>
          <c:xMode val="edge"/>
          <c:yMode val="edge"/>
          <c:x val="6.0550777226594361E-2"/>
          <c:y val="2.5428331875182269E-2"/>
          <c:w val="0.93796295526417173"/>
          <c:h val="0.791250000000000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NACIONAL!$C$158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3DC7-4458-90F0-71AF436851B8}"/>
                </c:ext>
              </c:extLst>
            </c:dLbl>
            <c:dLbl>
              <c:idx val="12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3DC7-4458-90F0-71AF436851B8}"/>
                </c:ext>
              </c:extLst>
            </c:dLbl>
            <c:dLbl>
              <c:idx val="18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3DC7-4458-90F0-71AF436851B8}"/>
                </c:ext>
              </c:extLst>
            </c:dLbl>
            <c:dLbl>
              <c:idx val="20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3DC7-4458-90F0-71AF436851B8}"/>
                </c:ext>
              </c:extLst>
            </c:dLbl>
            <c:dLbl>
              <c:idx val="21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3DC7-4458-90F0-71AF436851B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NACIONAL!$B$159:$B$192</c:f>
              <c:strCache>
                <c:ptCount val="34"/>
                <c:pt idx="0">
                  <c:v>O.Mar</c:v>
                </c:pt>
                <c:pt idx="1">
                  <c:v>Pue</c:v>
                </c:pt>
                <c:pt idx="2">
                  <c:v>CDMX</c:v>
                </c:pt>
                <c:pt idx="3">
                  <c:v>Mich</c:v>
                </c:pt>
                <c:pt idx="4">
                  <c:v>Ags</c:v>
                </c:pt>
                <c:pt idx="5">
                  <c:v>S.L.P.</c:v>
                </c:pt>
                <c:pt idx="6">
                  <c:v>Gto</c:v>
                </c:pt>
                <c:pt idx="7">
                  <c:v>Jal</c:v>
                </c:pt>
                <c:pt idx="8">
                  <c:v>Tlax</c:v>
                </c:pt>
                <c:pt idx="9">
                  <c:v>Qro</c:v>
                </c:pt>
                <c:pt idx="10">
                  <c:v>Zac</c:v>
                </c:pt>
                <c:pt idx="11">
                  <c:v>EDOMEX</c:v>
                </c:pt>
                <c:pt idx="12">
                  <c:v>NACIONAL</c:v>
                </c:pt>
                <c:pt idx="13">
                  <c:v>Hgo</c:v>
                </c:pt>
                <c:pt idx="14">
                  <c:v>Coah</c:v>
                </c:pt>
                <c:pt idx="15">
                  <c:v>Chih</c:v>
                </c:pt>
                <c:pt idx="16">
                  <c:v>Son</c:v>
                </c:pt>
                <c:pt idx="17">
                  <c:v>Dgo</c:v>
                </c:pt>
                <c:pt idx="18">
                  <c:v>Yuc</c:v>
                </c:pt>
                <c:pt idx="19">
                  <c:v>N.L.</c:v>
                </c:pt>
                <c:pt idx="20">
                  <c:v>Gro</c:v>
                </c:pt>
                <c:pt idx="21">
                  <c:v>Col</c:v>
                </c:pt>
                <c:pt idx="22">
                  <c:v>Ver</c:v>
                </c:pt>
                <c:pt idx="23">
                  <c:v>Chis</c:v>
                </c:pt>
                <c:pt idx="24">
                  <c:v>B.C.</c:v>
                </c:pt>
                <c:pt idx="25">
                  <c:v>Nay</c:v>
                </c:pt>
                <c:pt idx="26">
                  <c:v>Tamps</c:v>
                </c:pt>
                <c:pt idx="27">
                  <c:v>B.C.S.</c:v>
                </c:pt>
                <c:pt idx="28">
                  <c:v>Oax</c:v>
                </c:pt>
                <c:pt idx="29">
                  <c:v>Tab</c:v>
                </c:pt>
                <c:pt idx="30">
                  <c:v>Mor</c:v>
                </c:pt>
                <c:pt idx="31">
                  <c:v>Sin</c:v>
                </c:pt>
                <c:pt idx="32">
                  <c:v>Camp</c:v>
                </c:pt>
                <c:pt idx="33">
                  <c:v>Q.R.</c:v>
                </c:pt>
              </c:strCache>
            </c:strRef>
          </c:cat>
          <c:val>
            <c:numRef>
              <c:f>NACIONAL!$C$159:$C$192</c:f>
              <c:numCache>
                <c:formatCode>0.0%</c:formatCode>
                <c:ptCount val="34"/>
                <c:pt idx="0">
                  <c:v>-1.4195964721517407E-2</c:v>
                </c:pt>
                <c:pt idx="1">
                  <c:v>9.5324241580851954E-3</c:v>
                </c:pt>
                <c:pt idx="2">
                  <c:v>4.6098522167487666E-2</c:v>
                </c:pt>
                <c:pt idx="3">
                  <c:v>7.0247306933697518E-2</c:v>
                </c:pt>
                <c:pt idx="4">
                  <c:v>8.0423280423280508E-2</c:v>
                </c:pt>
                <c:pt idx="5">
                  <c:v>0.11496962553268664</c:v>
                </c:pt>
                <c:pt idx="6">
                  <c:v>0.1204787351499359</c:v>
                </c:pt>
                <c:pt idx="7">
                  <c:v>0.12360825175412793</c:v>
                </c:pt>
                <c:pt idx="8">
                  <c:v>0.12777085927770848</c:v>
                </c:pt>
                <c:pt idx="9">
                  <c:v>0.1354599082368364</c:v>
                </c:pt>
                <c:pt idx="10">
                  <c:v>0.14007597340930666</c:v>
                </c:pt>
                <c:pt idx="11">
                  <c:v>0.14695275602432356</c:v>
                </c:pt>
                <c:pt idx="12">
                  <c:v>0.14877591381996447</c:v>
                </c:pt>
                <c:pt idx="13">
                  <c:v>0.15236476918719899</c:v>
                </c:pt>
                <c:pt idx="14">
                  <c:v>0.15497093912511462</c:v>
                </c:pt>
                <c:pt idx="15">
                  <c:v>0.15566710045237642</c:v>
                </c:pt>
                <c:pt idx="16">
                  <c:v>0.15737397082189797</c:v>
                </c:pt>
                <c:pt idx="17">
                  <c:v>0.16802270577105016</c:v>
                </c:pt>
                <c:pt idx="18">
                  <c:v>0.19586135540610461</c:v>
                </c:pt>
                <c:pt idx="19">
                  <c:v>0.20387898250654946</c:v>
                </c:pt>
                <c:pt idx="20">
                  <c:v>0.21867718229073319</c:v>
                </c:pt>
                <c:pt idx="21">
                  <c:v>0.22875108412836087</c:v>
                </c:pt>
                <c:pt idx="22">
                  <c:v>0.23906290447838474</c:v>
                </c:pt>
                <c:pt idx="23">
                  <c:v>0.24551300508686058</c:v>
                </c:pt>
                <c:pt idx="24">
                  <c:v>0.26125773867709357</c:v>
                </c:pt>
                <c:pt idx="25">
                  <c:v>0.26456071076011844</c:v>
                </c:pt>
                <c:pt idx="26">
                  <c:v>0.27324352879027991</c:v>
                </c:pt>
                <c:pt idx="27">
                  <c:v>0.28478964401294493</c:v>
                </c:pt>
                <c:pt idx="28">
                  <c:v>0.29012491161913734</c:v>
                </c:pt>
                <c:pt idx="29">
                  <c:v>0.3092307692307692</c:v>
                </c:pt>
                <c:pt idx="30">
                  <c:v>0.31090174966352624</c:v>
                </c:pt>
                <c:pt idx="31">
                  <c:v>0.33064784606165531</c:v>
                </c:pt>
                <c:pt idx="32">
                  <c:v>0.35151515151515156</c:v>
                </c:pt>
                <c:pt idx="33">
                  <c:v>0.43578154425612059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DC7-4458-90F0-71AF436851B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36045352"/>
        <c:axId val="236048880"/>
      </c:barChart>
      <c:catAx>
        <c:axId val="236045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36048880"/>
        <c:crosses val="autoZero"/>
        <c:auto val="1"/>
        <c:lblAlgn val="ctr"/>
        <c:lblOffset val="100"/>
        <c:noMultiLvlLbl val="0"/>
      </c:catAx>
      <c:valAx>
        <c:axId val="236048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36045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  <c:userShapes r:id="rId5"/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MARCAS!$H$7:$H$31</cx:f>
        <cx:lvl ptCount="25">
          <cx:pt idx="0"> NISSAN </cx:pt>
          <cx:pt idx="1"> GM </cx:pt>
          <cx:pt idx="2"> VW </cx:pt>
          <cx:pt idx="3"> KIA </cx:pt>
          <cx:pt idx="4"> TOYOTA </cx:pt>
          <cx:pt idx="5"> CHRYSLER </cx:pt>
          <cx:pt idx="6"> MAZDA </cx:pt>
          <cx:pt idx="7"> SEAT </cx:pt>
          <cx:pt idx="8"> HONDA </cx:pt>
          <cx:pt idx="9"> SUZUKI </cx:pt>
          <cx:pt idx="10"> HYUNDAI </cx:pt>
          <cx:pt idx="11"> FORD </cx:pt>
          <cx:pt idx="12"> RENAULT </cx:pt>
          <cx:pt idx="13">MG</cx:pt>
          <cx:pt idx="14"> BMW </cx:pt>
          <cx:pt idx="15"> PEUGEOT </cx:pt>
          <cx:pt idx="16"> JAC </cx:pt>
          <cx:pt idx="17"> MITSUBISHI </cx:pt>
          <cx:pt idx="18">AUDI</cx:pt>
          <cx:pt idx="19">MINI</cx:pt>
          <cx:pt idx="20"> SUBARU </cx:pt>
          <cx:pt idx="21">BAIC</cx:pt>
          <cx:pt idx="22">ACURA</cx:pt>
          <cx:pt idx="23">INFINITI</cx:pt>
          <cx:pt idx="24">LINCOLN</cx:pt>
        </cx:lvl>
      </cx:strDim>
      <cx:numDim type="val">
        <cx:f>MARCAS!$I$7:$I$31</cx:f>
        <cx:lvl ptCount="25" formatCode="_-* #,##0_-;\-* #,##0_-;_-* &quot;-&quot;??_-;_-@_-">
          <cx:pt idx="0">15632</cx:pt>
          <cx:pt idx="1">12316</cx:pt>
          <cx:pt idx="2">8673</cx:pt>
          <cx:pt idx="3">6020</cx:pt>
          <cx:pt idx="4">4863</cx:pt>
          <cx:pt idx="5">3930</cx:pt>
          <cx:pt idx="6">3385</cx:pt>
          <cx:pt idx="7">3323</cx:pt>
          <cx:pt idx="8">3112</cx:pt>
          <cx:pt idx="9">3022</cx:pt>
          <cx:pt idx="10">2922</cx:pt>
          <cx:pt idx="11">2125</cx:pt>
          <cx:pt idx="12">1956</cx:pt>
          <cx:pt idx="13">1163</cx:pt>
          <cx:pt idx="14">999</cx:pt>
          <cx:pt idx="15">948</cx:pt>
          <cx:pt idx="16">711</cx:pt>
          <cx:pt idx="17">704</cx:pt>
          <cx:pt idx="18">697</cx:pt>
          <cx:pt idx="19">437</cx:pt>
          <cx:pt idx="20">129</cx:pt>
          <cx:pt idx="21">95</cx:pt>
          <cx:pt idx="22">76</cx:pt>
          <cx:pt idx="23">44</cx:pt>
          <cx:pt idx="24">41</cx:pt>
        </cx:lvl>
      </cx:numDim>
    </cx:data>
  </cx:chartData>
  <cx:chart>
    <cx:title pos="t" align="ctr" overlay="0">
      <cx:tx>
        <cx:rich>
          <a:bodyPr spcFirstLastPara="1" vertOverflow="ellipsis" horzOverflow="overflow" wrap="square" lIns="0" tIns="0" rIns="0" bIns="0" anchor="ctr" anchorCtr="1"/>
          <a:lstStyle/>
          <a:p>
            <a:pPr algn="ctr" rtl="0">
              <a:defRPr sz="2800" b="1"/>
            </a:pPr>
            <a:r>
              <a:rPr lang="es-ES" sz="2800" b="1" i="0" u="none" strike="noStrike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Calibri" panose="020F0502020204030204"/>
              </a:rPr>
              <a:t>PARTICIPACIÓN POR MARCA</a:t>
            </a:r>
          </a:p>
          <a:p>
            <a:pPr algn="ctr" rtl="0">
              <a:defRPr sz="2800" b="1"/>
            </a:pPr>
            <a:r>
              <a:rPr lang="es-ES" sz="2800" b="1" i="0" u="none" strike="noStrike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Calibri" panose="020F0502020204030204"/>
              </a:rPr>
              <a:t>ACUMULADO AGOSTO 2021</a:t>
            </a:r>
          </a:p>
        </cx:rich>
      </cx:tx>
    </cx:title>
    <cx:plotArea>
      <cx:plotAreaRegion>
        <cx:series layoutId="waterfall" uniqueId="{27DD5A31-58BF-4D32-891A-33F7CB7F2832}">
          <cx:tx>
            <cx:txData>
              <cx:f>MARCAS!$I$6</cx:f>
              <cx:v>EDOMEX</cx:v>
            </cx:txData>
          </cx:tx>
          <cx:dataLabels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200"/>
                </a:pPr>
                <a:endParaRPr lang="es-ES" sz="1200" b="0" i="0" u="none" strike="noStrike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endParaRPr>
              </a:p>
            </cx:txPr>
            <cx:visibility seriesName="0" categoryName="0" value="1"/>
          </cx:dataLabels>
          <cx:dataId val="0"/>
          <cx:layoutPr>
            <cx:subtotals/>
          </cx:layoutPr>
        </cx:series>
      </cx:plotAreaRegion>
      <cx:axis id="0">
        <cx:catScaling gapWidth="0.0599999987"/>
        <cx:tickLabels/>
        <cx:txPr>
          <a:bodyPr spcFirstLastPara="1" vertOverflow="ellipsis" horzOverflow="overflow" wrap="square" lIns="0" tIns="0" rIns="0" bIns="0" anchor="ctr" anchorCtr="1"/>
          <a:lstStyle/>
          <a:p>
            <a:pPr algn="ctr" rtl="0">
              <a:defRPr sz="1200" b="1"/>
            </a:pPr>
            <a:endParaRPr lang="es-ES" sz="1200" b="1" i="0" u="none" strike="noStrike" baseline="0">
              <a:solidFill>
                <a:prstClr val="black">
                  <a:lumMod val="65000"/>
                  <a:lumOff val="35000"/>
                </a:prstClr>
              </a:solidFill>
              <a:latin typeface="Calibri" panose="020F0502020204030204"/>
            </a:endParaRPr>
          </a:p>
        </cx:txPr>
      </cx:axis>
      <cx:axis id="1">
        <cx:valScaling/>
        <cx:tickLabels/>
      </cx:axis>
    </cx:plotArea>
  </cx:chart>
  <cx:clrMapOvr bg1="lt1" tx1="dk1" bg2="lt2" tx2="dk2" accent1="accent1" accent2="accent2" accent3="accent3" accent4="accent4" accent5="accent5" accent6="accent6" hlink="hlink" folHlink="folHlink"/>
</cx:chartSpace>
</file>

<file path=ppt/charts/chartEx10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>
    <cx:plotArea>
      <cx:plotAreaRegion/>
    </cx:plotArea>
  </cx:chart>
  <cx:clrMapOvr bg1="lt1" tx1="dk1" bg2="lt2" tx2="dk2" accent1="accent1" accent2="accent2" accent3="accent3" accent4="accent4" accent5="accent5" accent6="accent6" hlink="hlink" folHlink="folHlink"/>
</cx:chartSpace>
</file>

<file path=ppt/charts/chartEx1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>
    <cx:plotArea>
      <cx:plotAreaRegion/>
    </cx:plotArea>
  </cx:chart>
  <cx:clrMapOvr bg1="lt1" tx1="dk1" bg2="lt2" tx2="dk2" accent1="accent1" accent2="accent2" accent3="accent3" accent4="accent4" accent5="accent5" accent6="accent6" hlink="hlink" folHlink="folHlink"/>
</cx:chartSpace>
</file>

<file path=ppt/charts/chartEx1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 dir="row">SEGMENTOS!$B$265:$BW$265</cx:f>
        <cx:lvl ptCount="74">
          <cx:pt idx="0"> KICKS </cx:pt>
          <cx:pt idx="1"> Tracker </cx:pt>
          <cx:pt idx="2"> HR_V </cx:pt>
          <cx:pt idx="3"> SELTOS </cx:pt>
          <cx:pt idx="4"> ERTIGA </cx:pt>
          <cx:pt idx="5"> CRETA </cx:pt>
          <cx:pt idx="6"> CAPTIVA SUV </cx:pt>
          <cx:pt idx="7"> KWID </cx:pt>
          <cx:pt idx="8"> ARONA </cx:pt>
          <cx:pt idx="9"> Taos </cx:pt>
          <cx:pt idx="10"> CR-V </cx:pt>
          <cx:pt idx="11"> TCross </cx:pt>
          <cx:pt idx="12"> RAV4* </cx:pt>
          <cx:pt idx="13"> SIENNA* </cx:pt>
          <cx:pt idx="14"> DUSTER </cx:pt>
          <cx:pt idx="15"> TIGUAN* </cx:pt>
          <cx:pt idx="16"> ZS </cx:pt>
          <cx:pt idx="17"> Sportage </cx:pt>
          <cx:pt idx="18"> CX-5 </cx:pt>
          <cx:pt idx="19"> CX-3 </cx:pt>
          <cx:pt idx="20"> XTRAIL </cx:pt>
          <cx:pt idx="21"> TRANSIT </cx:pt>
          <cx:pt idx="22"> BR_V </cx:pt>
          <cx:pt idx="23"> CX-30 </cx:pt>
          <cx:pt idx="24"> VITARA </cx:pt>
          <cx:pt idx="25"> NV350 URVAN </cx:pt>
          <cx:pt idx="26"> Soul </cx:pt>
          <cx:pt idx="27"> TUCSON* </cx:pt>
          <cx:pt idx="28"> PROMASTER RAPID </cx:pt>
          <cx:pt idx="29"> JIMNY </cx:pt>
          <cx:pt idx="30"> ATECA </cx:pt>
          <cx:pt idx="31"> RENEGADE </cx:pt>
          <cx:pt idx="32"> TRANSPORTER CARGA* </cx:pt>
          <cx:pt idx="33"> ECOSPORT* </cx:pt>
          <cx:pt idx="34"> 2008* </cx:pt>
          <cx:pt idx="35"> HS </cx:pt>
          <cx:pt idx="36"> Sorento </cx:pt>
          <cx:pt idx="37"> GRAND CHEROKEE </cx:pt>
          <cx:pt idx="38"> RIFTER </cx:pt>
          <cx:pt idx="39"> Suburban </cx:pt>
          <cx:pt idx="40"> PROMASTER 2500 </cx:pt>
          <cx:pt idx="41"> HIGHLANDER </cx:pt>
          <cx:pt idx="42"> WRANGLER UNLIMITED </cx:pt>
          <cx:pt idx="43"> BRONCO SPORT </cx:pt>
          <cx:pt idx="44"> Escape HEV </cx:pt>
          <cx:pt idx="45"> NIRO </cx:pt>
          <cx:pt idx="46"> Blazer </cx:pt>
          <cx:pt idx="47"> Sei 2 </cx:pt>
          <cx:pt idx="48"> CAPTUR </cx:pt>
          <cx:pt idx="49"> Terrain </cx:pt>
          <cx:pt idx="50"> Odyssey </cx:pt>
          <cx:pt idx="51"> 3008 </cx:pt>
          <cx:pt idx="52"> TARRACO </cx:pt>
          <cx:pt idx="53"> Encore </cx:pt>
          <cx:pt idx="54"> Caddy </cx:pt>
          <cx:pt idx="55"> TERAMONT </cx:pt>
          <cx:pt idx="56"> FORESTER </cx:pt>
          <cx:pt idx="57"> Sei 3 </cx:pt>
          <cx:pt idx="58"> CX-9 </cx:pt>
          <cx:pt idx="59"> Tahoe </cx:pt>
          <cx:pt idx="60"> Sei 4 </cx:pt>
          <cx:pt idx="61"> KOLEOS </cx:pt>
          <cx:pt idx="62"> RDX </cx:pt>
          <cx:pt idx="63"> EXPLORER SPORT TRAC </cx:pt>
          <cx:pt idx="64"> SUBARU XV </cx:pt>
          <cx:pt idx="65"> ACADIA </cx:pt>
          <cx:pt idx="66"> HIACE Pasajeros </cx:pt>
          <cx:pt idx="67"> Escalade ESV </cx:pt>
          <cx:pt idx="68"> COMPASS </cx:pt>
          <cx:pt idx="69"> DURANGO* </cx:pt>
          <cx:pt idx="70"> Expert Cargo Van </cx:pt>
          <cx:pt idx="71"> Yukon XL SUV </cx:pt>
          <cx:pt idx="72"> ENCLAVE SUV AWD </cx:pt>
          <cx:pt idx="73"> Sedona </cx:pt>
        </cx:lvl>
      </cx:strDim>
      <cx:numDim type="val">
        <cx:f dir="row">SEGMENTOS!$B$266:$BW$266</cx:f>
        <cx:lvl ptCount="74" formatCode="_-* #,##0_-;\-* #,##0_-;_-* &quot;-&quot;??_-;_-@_-">
          <cx:pt idx="0">1166</cx:pt>
          <cx:pt idx="1">1147</cx:pt>
          <cx:pt idx="2">1093</cx:pt>
          <cx:pt idx="3">1023</cx:pt>
          <cx:pt idx="4">946</cx:pt>
          <cx:pt idx="5">875</cx:pt>
          <cx:pt idx="6">818</cx:pt>
          <cx:pt idx="7">784</cx:pt>
          <cx:pt idx="8">759</cx:pt>
          <cx:pt idx="9">745</cx:pt>
          <cx:pt idx="10">643</cx:pt>
          <cx:pt idx="11">628</cx:pt>
          <cx:pt idx="12">596</cx:pt>
          <cx:pt idx="13">541</cx:pt>
          <cx:pt idx="14">538</cx:pt>
          <cx:pt idx="15">526</cx:pt>
          <cx:pt idx="16">524</cx:pt>
          <cx:pt idx="17">496</cx:pt>
          <cx:pt idx="18">483</cx:pt>
          <cx:pt idx="19">474</cx:pt>
          <cx:pt idx="20">472</cx:pt>
          <cx:pt idx="21">441</cx:pt>
          <cx:pt idx="22">398</cx:pt>
          <cx:pt idx="23">392</cx:pt>
          <cx:pt idx="24">380</cx:pt>
          <cx:pt idx="25">363</cx:pt>
          <cx:pt idx="26">347</cx:pt>
          <cx:pt idx="27">264</cx:pt>
          <cx:pt idx="28">231</cx:pt>
          <cx:pt idx="29">219</cx:pt>
          <cx:pt idx="30">217</cx:pt>
          <cx:pt idx="31">216</cx:pt>
          <cx:pt idx="32">211</cx:pt>
          <cx:pt idx="33">177</cx:pt>
          <cx:pt idx="34">162</cx:pt>
          <cx:pt idx="35">160</cx:pt>
          <cx:pt idx="36">152</cx:pt>
          <cx:pt idx="37">145</cx:pt>
          <cx:pt idx="38">141</cx:pt>
          <cx:pt idx="39">137</cx:pt>
          <cx:pt idx="40">133</cx:pt>
          <cx:pt idx="41">129</cx:pt>
          <cx:pt idx="42">122</cx:pt>
          <cx:pt idx="43">122</cx:pt>
          <cx:pt idx="44">109</cx:pt>
          <cx:pt idx="45">104</cx:pt>
          <cx:pt idx="46">100</cx:pt>
          <cx:pt idx="47">99</cx:pt>
          <cx:pt idx="48">99</cx:pt>
          <cx:pt idx="49">90</cx:pt>
          <cx:pt idx="50">90</cx:pt>
          <cx:pt idx="51">88</cx:pt>
          <cx:pt idx="52">87</cx:pt>
          <cx:pt idx="53">77</cx:pt>
          <cx:pt idx="54">71</cx:pt>
          <cx:pt idx="55">71</cx:pt>
          <cx:pt idx="56">68</cx:pt>
          <cx:pt idx="57">67</cx:pt>
          <cx:pt idx="58">67</cx:pt>
          <cx:pt idx="59">60</cx:pt>
          <cx:pt idx="60">59</cx:pt>
          <cx:pt idx="61">59</cx:pt>
          <cx:pt idx="62">58</cx:pt>
          <cx:pt idx="63">58</cx:pt>
          <cx:pt idx="64">58</cx:pt>
          <cx:pt idx="65">53</cx:pt>
          <cx:pt idx="66">50</cx:pt>
          <cx:pt idx="67">49</cx:pt>
          <cx:pt idx="68">48</cx:pt>
          <cx:pt idx="69">48</cx:pt>
          <cx:pt idx="70">48</cx:pt>
          <cx:pt idx="71">46</cx:pt>
          <cx:pt idx="72">45</cx:pt>
          <cx:pt idx="73">43</cx:pt>
        </cx:lvl>
      </cx:numDim>
    </cx:data>
  </cx:chartData>
  <cx:chart>
    <cx:title pos="t" align="ctr" overlay="1">
      <cx:tx>
        <cx:rich>
          <a:bodyPr spcFirstLastPara="1" vertOverflow="ellipsis" horzOverflow="overflow" wrap="square" lIns="0" tIns="0" rIns="0" bIns="0" anchor="ctr" anchorCtr="1"/>
          <a:lstStyle/>
          <a:p>
            <a:pPr algn="ctr" rtl="0">
              <a:defRPr sz="1800" b="1"/>
            </a:pPr>
            <a:r>
              <a:rPr lang="es-ES" sz="1800" b="1" i="0" u="none" strike="noStrike" baseline="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COMPRADORES POR MODELO SUV </a:t>
            </a:r>
          </a:p>
          <a:p>
            <a:pPr algn="ctr" rtl="0">
              <a:defRPr sz="1800" b="1"/>
            </a:pPr>
            <a:r>
              <a:rPr lang="es-ES" sz="1800" b="1" i="1" u="none" strike="noStrike" baseline="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A</a:t>
            </a:r>
            <a:r>
              <a:rPr lang="es-ES" sz="1800" b="1" i="0" u="none" strike="noStrike" baseline="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CUMULADO AGOSTO 2021</a:t>
            </a:r>
          </a:p>
        </cx:rich>
      </cx:tx>
    </cx:title>
    <cx:plotArea>
      <cx:plotAreaRegion>
        <cx:series layoutId="waterfall" uniqueId="{1B0E70EB-035A-4A46-8EC5-14F1336491E8}">
          <cx:dataLabels pos="outEnd">
            <cx:txPr>
              <a:bodyPr vertOverflow="overflow" horzOverflow="overflow" wrap="square" lIns="0" tIns="0" rIns="0" bIns="0"/>
              <a:lstStyle/>
              <a:p>
                <a:pPr algn="ctr" rtl="0">
                  <a:defRPr sz="700" b="0" i="0">
                    <a:solidFill>
                      <a:srgbClr val="595959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es-MX" sz="700"/>
              </a:p>
            </cx:txPr>
            <cx:visibility seriesName="0" categoryName="0" value="1"/>
          </cx:dataLabels>
          <cx:dataId val="0"/>
          <cx:layoutPr>
            <cx:subtotals/>
          </cx:layoutPr>
        </cx:series>
      </cx:plotAreaRegion>
      <cx:axis id="0">
        <cx:catScaling gapWidth="0.5"/>
        <cx:tickLabels/>
        <cx:txPr>
          <a:bodyPr vertOverflow="overflow" horzOverflow="overflow" wrap="square" lIns="0" tIns="0" rIns="0" bIns="0"/>
          <a:lstStyle/>
          <a:p>
            <a:pPr algn="ctr" rtl="0">
              <a:defRPr sz="700" b="1" i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s-MX" sz="700" b="1"/>
          </a:p>
        </cx:txPr>
      </cx:axis>
      <cx:axis id="1">
        <cx:valScaling/>
        <cx:majorGridlines/>
        <cx:tickLabels/>
        <cx:txPr>
          <a:bodyPr vertOverflow="overflow" horzOverflow="overflow" wrap="square" lIns="0" tIns="0" rIns="0" bIns="0"/>
          <a:lstStyle/>
          <a:p>
            <a:pPr algn="ctr" rtl="0">
              <a:defRPr sz="700" b="0" i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s-MX" sz="700"/>
          </a:p>
        </cx:txPr>
      </cx:axis>
    </cx:plotArea>
  </cx:chart>
  <cx:clrMapOvr bg1="lt1" tx1="dk1" bg2="lt2" tx2="dk2" accent1="accent1" accent2="accent2" accent3="accent3" accent4="accent4" accent5="accent5" accent6="accent6" hlink="hlink" folHlink="folHlink"/>
</cx:chartSpace>
</file>

<file path=ppt/charts/chartEx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SEGMENTOS!$E$88:$E$101</cx:f>
        <cx:lvl ptCount="14">
          <cx:pt idx="0"> GM </cx:pt>
          <cx:pt idx="1"> VW </cx:pt>
          <cx:pt idx="2"> KIA </cx:pt>
          <cx:pt idx="3"> NISSAN </cx:pt>
          <cx:pt idx="4"> SEAT </cx:pt>
          <cx:pt idx="5"> HYUNDAI </cx:pt>
          <cx:pt idx="6"> SUZUKI </cx:pt>
          <cx:pt idx="7"> TOYOTA </cx:pt>
          <cx:pt idx="8"> CHRYSLER </cx:pt>
          <cx:pt idx="9"> MAZDA </cx:pt>
          <cx:pt idx="10">  FORD </cx:pt>
          <cx:pt idx="11"> MITSUBISHI </cx:pt>
          <cx:pt idx="12"> PEUGEOT </cx:pt>
          <cx:pt idx="13"> JAC </cx:pt>
        </cx:lvl>
      </cx:strDim>
      <cx:numDim type="val">
        <cx:f>SEGMENTOS!$F$88:$F$101</cx:f>
        <cx:lvl ptCount="14" formatCode="_-* #,##0_-;\-* #,##0_-;_-* &quot;-&quot;??_-;_-@_-">
          <cx:pt idx="0">6733</cx:pt>
          <cx:pt idx="1">4512</cx:pt>
          <cx:pt idx="2">2784</cx:pt>
          <cx:pt idx="3">2717</cx:pt>
          <cx:pt idx="4">1936</cx:pt>
          <cx:pt idx="5">1689</cx:pt>
          <cx:pt idx="6">1388</cx:pt>
          <cx:pt idx="7">1104</cx:pt>
          <cx:pt idx="8">976</cx:pt>
          <cx:pt idx="9">381</cx:pt>
          <cx:pt idx="10">285</cx:pt>
          <cx:pt idx="11">225</cx:pt>
          <cx:pt idx="12">41</cx:pt>
          <cx:pt idx="13">5</cx:pt>
        </cx:lvl>
      </cx:numDim>
    </cx:data>
  </cx:chartData>
  <cx:chart>
    <cx:title pos="t" align="ctr" overlay="0">
      <cx:tx>
        <cx:rich>
          <a:bodyPr spcFirstLastPara="1" vertOverflow="ellipsis" horzOverflow="overflow" wrap="square" lIns="0" tIns="0" rIns="0" bIns="0" anchor="ctr" anchorCtr="1"/>
          <a:lstStyle/>
          <a:p>
            <a:pPr rtl="0">
              <a:defRPr sz="1100" b="1"/>
            </a:pPr>
            <a:r>
              <a:rPr lang="es-ES" sz="1100" b="1" i="0" baseline="0" dirty="0">
                <a:effectLst/>
              </a:rPr>
              <a:t>COMPRADORES SUBCOMPACTOS EDOMEX ACUMULADO    </a:t>
            </a:r>
            <a:endParaRPr lang="es-MX" sz="1100" b="1" dirty="0">
              <a:effectLst/>
            </a:endParaRPr>
          </a:p>
          <a:p>
            <a:pPr rtl="0">
              <a:defRPr sz="1100" b="1"/>
            </a:pPr>
            <a:r>
              <a:rPr lang="es-ES" sz="1100" b="1" i="0" baseline="0" dirty="0">
                <a:effectLst/>
              </a:rPr>
              <a:t>AGOSTO 2021</a:t>
            </a:r>
            <a:endParaRPr lang="es-MX" sz="1100" b="1" dirty="0">
              <a:effectLst/>
            </a:endParaRPr>
          </a:p>
        </cx:rich>
      </cx:tx>
    </cx:title>
    <cx:plotArea>
      <cx:plotAreaRegion>
        <cx:series layoutId="waterfall" uniqueId="{9CD4C190-F17E-4816-B71E-0EFAA9E4A859}">
          <cx:dataLabels>
            <cx:txPr>
              <a:bodyPr vertOverflow="overflow" horzOverflow="overflow" wrap="square" lIns="0" tIns="0" rIns="0" bIns="0"/>
              <a:lstStyle/>
              <a:p>
                <a:pPr algn="ctr" rtl="0">
                  <a:defRPr sz="1050" b="0" i="0">
                    <a:solidFill>
                      <a:srgbClr val="595959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es-MX" sz="1050" b="0"/>
              </a:p>
            </cx:txPr>
            <cx:visibility seriesName="0" categoryName="0" value="1"/>
          </cx:dataLabels>
          <cx:dataId val="0"/>
          <cx:layoutPr>
            <cx:subtotals/>
          </cx:layoutPr>
        </cx:series>
      </cx:plotAreaRegion>
      <cx:axis id="0">
        <cx:valScaling/>
        <cx:tickLabels/>
        <cx:txPr>
          <a:bodyPr vertOverflow="overflow" horzOverflow="overflow" wrap="square" lIns="0" tIns="0" rIns="0" bIns="0"/>
          <a:lstStyle/>
          <a:p>
            <a:pPr algn="ctr" rtl="0">
              <a:defRPr sz="1050" b="0" i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s-MX" sz="1050" b="0"/>
          </a:p>
        </cx:txPr>
      </cx:axis>
      <cx:axis id="1">
        <cx:catScaling gapWidth="0.0599999987"/>
        <cx:tickLabels/>
        <cx:txPr>
          <a:bodyPr vertOverflow="overflow" horzOverflow="overflow" wrap="square" lIns="0" tIns="0" rIns="0" bIns="0"/>
          <a:lstStyle/>
          <a:p>
            <a:pPr algn="ctr" rtl="0">
              <a:defRPr sz="1050" b="0" i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s-MX" sz="1050" b="0"/>
          </a:p>
        </cx:txPr>
      </cx:axis>
    </cx:plotArea>
  </cx:chart>
  <cx:clrMapOvr bg1="lt1" tx1="dk1" bg2="lt2" tx2="dk2" accent1="accent1" accent2="accent2" accent3="accent3" accent4="accent4" accent5="accent5" accent6="accent6" hlink="hlink" folHlink="folHlink"/>
</cx:chartSpace>
</file>

<file path=ppt/charts/chartEx3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SEGMENTOS!$B$86:$B$118</cx:f>
        <cx:lvl ptCount="33">
          <cx:pt idx="0"> Aveo 4 puertas </cx:pt>
          <cx:pt idx="1"> MARCH </cx:pt>
          <cx:pt idx="2"> VENTO </cx:pt>
          <cx:pt idx="3"> Ibiza 4 puertas* </cx:pt>
          <cx:pt idx="4"> Beat Sedan </cx:pt>
          <cx:pt idx="5"> Rio Sedan </cx:pt>
          <cx:pt idx="6"> Rio HB </cx:pt>
          <cx:pt idx="7"> VIRTUS </cx:pt>
          <cx:pt idx="8"> Swift </cx:pt>
          <cx:pt idx="9"> POLO 4 puertas* </cx:pt>
          <cx:pt idx="10"> Gi10 Sedan* </cx:pt>
          <cx:pt idx="11"> Spark NG* </cx:pt>
          <cx:pt idx="12"> Prius C </cx:pt>
          <cx:pt idx="13"> Gi10* </cx:pt>
          <cx:pt idx="14"> ATTITUDE </cx:pt>
          <cx:pt idx="15"> IGNIS </cx:pt>
          <cx:pt idx="16"> Beat </cx:pt>
          <cx:pt idx="17"> YARIS Sedan </cx:pt>
          <cx:pt idx="18"> FIGO* </cx:pt>
          <cx:pt idx="19"> ACCENT </cx:pt>
          <cx:pt idx="20"> MOBI </cx:pt>
          <cx:pt idx="21"> MAZDA 2 </cx:pt>
          <cx:pt idx="22"> MIRAGE G4 </cx:pt>
          <cx:pt idx="23"> ARGO </cx:pt>
          <cx:pt idx="24"> ACCENT HB </cx:pt>
          <cx:pt idx="25"> MAZDA 2 5 DOOR </cx:pt>
          <cx:pt idx="26"> YARIS* </cx:pt>
          <cx:pt idx="27"> GOL SEDAN* </cx:pt>
          <cx:pt idx="28"> BALENO </cx:pt>
          <cx:pt idx="29"> UNO </cx:pt>
          <cx:pt idx="30"> CIAZ </cx:pt>
          <cx:pt idx="31"> 208* </cx:pt>
          <cx:pt idx="32"> E Sei 1 </cx:pt>
        </cx:lvl>
      </cx:strDim>
      <cx:numDim type="size">
        <cx:f>SEGMENTOS!$C$86:$C$118</cx:f>
        <cx:lvl ptCount="33" formatCode="_-* #,##0_-;\-* #,##0_-;_-* &quot;-&quot;??_-;_-@_-">
          <cx:pt idx="0">3768</cx:pt>
          <cx:pt idx="1">2717</cx:pt>
          <cx:pt idx="2">2656</cx:pt>
          <cx:pt idx="3">1936</cx:pt>
          <cx:pt idx="4">1851</cx:pt>
          <cx:pt idx="5">1657</cx:pt>
          <cx:pt idx="6">1127</cx:pt>
          <cx:pt idx="7">976</cx:pt>
          <cx:pt idx="8">828</cx:pt>
          <cx:pt idx="9">791</cx:pt>
          <cx:pt idx="10">763</cx:pt>
          <cx:pt idx="11">723</cx:pt>
          <cx:pt idx="12">613</cx:pt>
          <cx:pt idx="13">446</cx:pt>
          <cx:pt idx="14">440</cx:pt>
          <cx:pt idx="15">436</cx:pt>
          <cx:pt idx="16">391</cx:pt>
          <cx:pt idx="17">388</cx:pt>
          <cx:pt idx="18">285</cx:pt>
          <cx:pt idx="19">272</cx:pt>
          <cx:pt idx="20">253</cx:pt>
          <cx:pt idx="21">237</cx:pt>
          <cx:pt idx="22">225</cx:pt>
          <cx:pt idx="23">220</cx:pt>
          <cx:pt idx="24">208</cx:pt>
          <cx:pt idx="25">144</cx:pt>
          <cx:pt idx="26">103</cx:pt>
          <cx:pt idx="27">89</cx:pt>
          <cx:pt idx="28">66</cx:pt>
          <cx:pt idx="29">63</cx:pt>
          <cx:pt idx="30">58</cx:pt>
          <cx:pt idx="31">40</cx:pt>
          <cx:pt idx="32">5</cx:pt>
        </cx:lvl>
      </cx:numDim>
    </cx:data>
  </cx:chartData>
  <cx:chart>
    <cx:title pos="t" align="ctr" overlay="0">
      <cx:tx>
        <cx:txData>
          <cx:v>COMPRADORES POR MODELO SUBCOMPACTOS EDOMEX ACUMULADO AGOSTO 2021</cx:v>
        </cx:txData>
      </cx:tx>
      <cx:txPr>
        <a:bodyPr rot="0" spcFirstLastPara="1" vertOverflow="ellipsis" vert="horz" wrap="square" lIns="38100" tIns="19050" rIns="38100" bIns="19050" anchor="ctr" anchorCtr="1" compatLnSpc="0"/>
        <a:lstStyle/>
        <a:p>
          <a:pPr algn="ctr" rtl="0">
            <a:defRPr sz="1400" b="1" i="0" u="none" strike="noStrike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kumimoji="0" lang="es-ES" sz="10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</a:rPr>
            <a:t>COMPRADORES POR MODELO SUBCOMPACTOS EDOMEX ACUMULADO AGOSTO 2021</a:t>
          </a:r>
        </a:p>
      </cx:txPr>
    </cx:title>
    <cx:plotArea>
      <cx:plotAreaRegion>
        <cx:series layoutId="treemap" uniqueId="{6D3B6C85-9B8A-4855-B965-0D6870F8D793}">
          <cx:dataLabels>
            <cx:visibility seriesName="0" categoryName="1" value="1"/>
            <cx:separator>, </cx:separator>
          </cx:dataLabels>
          <cx:dataId val="0"/>
          <cx:layoutPr/>
        </cx:series>
      </cx:plotAreaRegion>
    </cx:plotArea>
  </cx:chart>
  <cx:clrMapOvr bg1="lt1" tx1="dk1" bg2="lt2" tx2="dk2" accent1="accent1" accent2="accent2" accent3="accent3" accent4="accent4" accent5="accent5" accent6="accent6" hlink="hlink" folHlink="folHlink"/>
</cx:chartSpace>
</file>

<file path=ppt/charts/chartEx4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SEGMENTOS!$E$133:$E$150</cx:f>
        <cx:lvl ptCount="18">
          <cx:pt idx="0"> NISSAN </cx:pt>
          <cx:pt idx="1"> GM </cx:pt>
          <cx:pt idx="2"> MAZDA </cx:pt>
          <cx:pt idx="3"> TOYOTA </cx:pt>
          <cx:pt idx="4"> KIA </cx:pt>
          <cx:pt idx="5"> VW </cx:pt>
          <cx:pt idx="6"> HONDA </cx:pt>
          <cx:pt idx="7"> MG </cx:pt>
          <cx:pt idx="8"> RENAULT </cx:pt>
          <cx:pt idx="9"> JAC </cx:pt>
          <cx:pt idx="10"> SUZUKI </cx:pt>
          <cx:pt idx="11"> HYUNDAI </cx:pt>
          <cx:pt idx="12"> PEUGEOT </cx:pt>
          <cx:pt idx="13"> FORD </cx:pt>
          <cx:pt idx="14"> CHRYSLER </cx:pt>
          <cx:pt idx="15"> SUBARU </cx:pt>
          <cx:pt idx="16"> BAIC </cx:pt>
          <cx:pt idx="17"> SEAT </cx:pt>
        </cx:lvl>
      </cx:strDim>
      <cx:numDim type="val">
        <cx:f>SEGMENTOS!$F$133:$F$150</cx:f>
        <cx:lvl ptCount="18" formatCode="_-* #,##0_-;\-* #,##0_-;_-* &quot;-&quot;??_-;_-@_-">
          <cx:pt idx="0">7379</cx:pt>
          <cx:pt idx="1">2213</cx:pt>
          <cx:pt idx="2">1492</cx:pt>
          <cx:pt idx="3">1259</cx:pt>
          <cx:pt idx="4">1063</cx:pt>
          <cx:pt idx="5">990</cx:pt>
          <cx:pt idx="6">767</cx:pt>
          <cx:pt idx="7">479</cx:pt>
          <cx:pt idx="8">129</cx:pt>
          <cx:pt idx="9">117</cx:pt>
          <cx:pt idx="10">89</cx:pt>
          <cx:pt idx="11">71</cx:pt>
          <cx:pt idx="12">38</cx:pt>
          <cx:pt idx="13">25</cx:pt>
          <cx:pt idx="14">5</cx:pt>
          <cx:pt idx="15">3</cx:pt>
          <cx:pt idx="16">3</cx:pt>
          <cx:pt idx="17">1</cx:pt>
        </cx:lvl>
      </cx:numDim>
    </cx:data>
  </cx:chartData>
  <cx:chart>
    <cx:title pos="t" align="ctr" overlay="0">
      <cx:tx>
        <cx:rich>
          <a:bodyPr spcFirstLastPara="1" vertOverflow="ellipsis" horzOverflow="overflow" wrap="square" lIns="0" tIns="0" rIns="0" bIns="0" anchor="ctr" anchorCtr="1"/>
          <a:lstStyle/>
          <a:p>
            <a:pPr algn="ctr" rtl="0">
              <a:defRPr sz="1400" b="1"/>
            </a:pPr>
            <a:r>
              <a:rPr lang="es-MX" sz="1400" b="1" i="0" u="none" strike="noStrike" baseline="0" dirty="0"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latin typeface="Calibri" panose="020F0502020204030204"/>
                <a:ea typeface="Calibri" panose="020F0502020204030204" pitchFamily="34" charset="0"/>
                <a:cs typeface="Calibri" panose="020F0502020204030204" pitchFamily="34" charset="0"/>
              </a:rPr>
              <a:t> COMPACTOS POR MARCA ACUMULADO </a:t>
            </a:r>
            <a:r>
              <a:rPr lang="es-MX" sz="1400" b="1" dirty="0"/>
              <a:t> </a:t>
            </a:r>
            <a:r>
              <a:rPr lang="es-MX" sz="1400" b="1" i="0" u="none" strike="noStrike" baseline="0" dirty="0"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latin typeface="Calibri" panose="020F0502020204030204"/>
                <a:cs typeface="Calibri" panose="020F0502020204030204" pitchFamily="34" charset="0"/>
              </a:rPr>
              <a:t>AGOSTO 2021</a:t>
            </a:r>
            <a:r>
              <a:rPr lang="es-MX" sz="1400" b="1" i="0" u="none" strike="noStrike" baseline="0" dirty="0"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latin typeface="Calibri" panose="020F0502020204030204"/>
                <a:ea typeface="Calibri" panose="020F0502020204030204" pitchFamily="34" charset="0"/>
                <a:cs typeface="Calibri" panose="020F0502020204030204" pitchFamily="34" charset="0"/>
              </a:rPr>
              <a:t>   </a:t>
            </a:r>
            <a:endParaRPr lang="es-ES" sz="1400" b="1" i="0" u="none" strike="noStrike" baseline="0" dirty="0">
              <a:solidFill>
                <a:sysClr val="windowText" lastClr="000000">
                  <a:lumMod val="65000"/>
                  <a:lumOff val="35000"/>
                </a:sysClr>
              </a:solidFill>
              <a:latin typeface="Calibri" panose="020F0502020204030204"/>
            </a:endParaRPr>
          </a:p>
        </cx:rich>
      </cx:tx>
    </cx:title>
    <cx:plotArea>
      <cx:plotAreaRegion>
        <cx:series layoutId="waterfall" uniqueId="{6B62FAB7-74BD-4E0D-8476-ED02961C9D88}">
          <cx:dataLabels>
            <cx:txPr>
              <a:bodyPr vertOverflow="overflow" horzOverflow="overflow" wrap="square" lIns="0" tIns="0" rIns="0" bIns="0"/>
              <a:lstStyle/>
              <a:p>
                <a:pPr algn="ctr" rtl="0">
                  <a:defRPr sz="1200" b="0" i="0">
                    <a:solidFill>
                      <a:srgbClr val="595959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es-MX" sz="1200"/>
              </a:p>
            </cx:txPr>
            <cx:visibility seriesName="0" categoryName="0" value="1"/>
          </cx:dataLabels>
          <cx:dataId val="0"/>
          <cx:layoutPr>
            <cx:subtotals/>
          </cx:layoutPr>
        </cx:series>
      </cx:plotAreaRegion>
      <cx:axis id="0">
        <cx:valScaling/>
        <cx:tickLabels/>
        <cx:txPr>
          <a:bodyPr vertOverflow="overflow" horzOverflow="overflow" wrap="square" lIns="0" tIns="0" rIns="0" bIns="0"/>
          <a:lstStyle/>
          <a:p>
            <a:pPr algn="ctr" rtl="0">
              <a:defRPr sz="1200" b="0" i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s-MX" sz="1200"/>
          </a:p>
        </cx:txPr>
      </cx:axis>
      <cx:axis id="1">
        <cx:catScaling gapWidth="0.0599999987"/>
        <cx:tickLabels/>
        <cx:txPr>
          <a:bodyPr vertOverflow="overflow" horzOverflow="overflow" wrap="square" lIns="0" tIns="0" rIns="0" bIns="0"/>
          <a:lstStyle/>
          <a:p>
            <a:pPr algn="ctr" rtl="0">
              <a:defRPr sz="900" b="1" i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s-MX" sz="900" b="1"/>
          </a:p>
        </cx:txPr>
      </cx:axis>
    </cx:plotArea>
  </cx:chart>
  <cx:clrMapOvr bg1="lt1" tx1="dk1" bg2="lt2" tx2="dk2" accent1="accent1" accent2="accent2" accent3="accent3" accent4="accent4" accent5="accent5" accent6="accent6" hlink="hlink" folHlink="folHlink"/>
</cx:chartSpace>
</file>

<file path=ppt/charts/chartEx5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SEGMENTOS!$B$132:$B$165</cx:f>
        <cx:lvl ptCount="34">
          <cx:pt idx="0"> Versa </cx:pt>
          <cx:pt idx="1"> Onix </cx:pt>
          <cx:pt idx="2"> SENTRA </cx:pt>
          <cx:pt idx="3"> Forte </cx:pt>
          <cx:pt idx="4"> MAZDA 3 5 DOOR </cx:pt>
          <cx:pt idx="5"> MAZDA 3 4 DOOR </cx:pt>
          <cx:pt idx="6"> AVANZA </cx:pt>
          <cx:pt idx="7"> JETTA_A7 </cx:pt>
          <cx:pt idx="8"> COROLLA* </cx:pt>
          <cx:pt idx="9"> MG5 </cx:pt>
          <cx:pt idx="10"> Cavalier 4 puertas </cx:pt>
          <cx:pt idx="11"> City* </cx:pt>
          <cx:pt idx="12"> JETTA_A6 </cx:pt>
          <cx:pt idx="13"> Civic 4 puertas </cx:pt>
          <cx:pt idx="14"> Forte HB </cx:pt>
          <cx:pt idx="15"> STEPWAY </cx:pt>
          <cx:pt idx="16"> J7 </cx:pt>
          <cx:pt idx="17"> SX4 S-CROSS </cx:pt>
          <cx:pt idx="18"> ELANTRA* </cx:pt>
          <cx:pt idx="19"> FIT </cx:pt>
          <cx:pt idx="20"> MAZDA 6 </cx:pt>
          <cx:pt idx="21"> 301* </cx:pt>
          <cx:pt idx="22"> INSIGHT </cx:pt>
          <cx:pt idx="23"> Fusion </cx:pt>
          <cx:pt idx="24"> NEON </cx:pt>
          <cx:pt idx="25"> J4 </cx:pt>
          <cx:pt idx="26"> Golf 4 puertas* </cx:pt>
          <cx:pt idx="27"> Civic 2 puertas </cx:pt>
          <cx:pt idx="28"> KIA OPTIMA </cx:pt>
          <cx:pt idx="29"> WRX STI </cx:pt>
          <cx:pt idx="30"> ALSVIN </cx:pt>
          <cx:pt idx="31"> D20 SEDAN </cx:pt>
          <cx:pt idx="32"> E J7 </cx:pt>
          <cx:pt idx="33"> LEAF </cx:pt>
        </cx:lvl>
      </cx:strDim>
      <cx:numDim type="size">
        <cx:f>SEGMENTOS!$C$132:$C$165</cx:f>
        <cx:lvl ptCount="34" formatCode="_-* #,##0_-;\-* #,##0_-;_-* &quot;-&quot;??_-;_-@_-">
          <cx:pt idx="0">5795</cx:pt>
          <cx:pt idx="1">1745</cx:pt>
          <cx:pt idx="2">1583</cx:pt>
          <cx:pt idx="3">865</cx:pt>
          <cx:pt idx="4">722</cx:pt>
          <cx:pt idx="5">720</cx:pt>
          <cx:pt idx="6">718</cx:pt>
          <cx:pt idx="7">614</cx:pt>
          <cx:pt idx="8">541</cx:pt>
          <cx:pt idx="9">479</cx:pt>
          <cx:pt idx="10">468</cx:pt>
          <cx:pt idx="11">433</cx:pt>
          <cx:pt idx="12">372</cx:pt>
          <cx:pt idx="13">248</cx:pt>
          <cx:pt idx="14">195</cx:pt>
          <cx:pt idx="15">129</cx:pt>
          <cx:pt idx="16">112</cx:pt>
          <cx:pt idx="17">89</cx:pt>
          <cx:pt idx="18">71</cx:pt>
          <cx:pt idx="19">52</cx:pt>
          <cx:pt idx="20">50</cx:pt>
          <cx:pt idx="21">37</cx:pt>
          <cx:pt idx="22">31</cx:pt>
          <cx:pt idx="23">25</cx:pt>
          <cx:pt idx="24">5</cx:pt>
          <cx:pt idx="25">4</cx:pt>
          <cx:pt idx="26">4</cx:pt>
          <cx:pt idx="27">3</cx:pt>
          <cx:pt idx="28">3</cx:pt>
          <cx:pt idx="29">3</cx:pt>
          <cx:pt idx="30">2</cx:pt>
          <cx:pt idx="31">1</cx:pt>
          <cx:pt idx="32">1</cx:pt>
          <cx:pt idx="33">1</cx:pt>
        </cx:lvl>
      </cx:numDim>
    </cx:data>
  </cx:chartData>
  <cx:chart>
    <cx:title pos="t" align="ctr" overlay="0">
      <cx:tx>
        <cx:rich>
          <a:bodyPr rot="0" spcFirstLastPara="1" vertOverflow="ellipsis" vert="horz" wrap="square" lIns="38100" tIns="19050" rIns="38100" bIns="19050" anchor="ctr" anchorCtr="1" compatLnSpc="0"/>
          <a:lstStyle/>
          <a:p>
            <a:pPr algn="ctr" rtl="0">
              <a:defRPr sz="1400" b="1" i="0" u="none" strike="noStrike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kumimoji="0" lang="es-MX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</a:rPr>
              <a:t>COMPARATIVO MODELOS COMPACTOS EDOMEX ACUMULADO AGOSTO 2021</a:t>
            </a:r>
          </a:p>
        </cx:rich>
      </cx:tx>
    </cx:title>
    <cx:plotArea>
      <cx:plotAreaRegion>
        <cx:series layoutId="treemap" uniqueId="{6FAF0C2B-B6B8-44AD-AA95-0E532B0FDD2F}">
          <cx:dataLabels>
            <cx:txPr>
              <a:bodyPr vertOverflow="overflow" horzOverflow="overflow" wrap="square" lIns="0" tIns="0" rIns="0" bIns="0"/>
              <a:lstStyle/>
              <a:p>
                <a:pPr algn="ctr" rtl="0">
                  <a:defRPr sz="1000" b="0" i="0">
                    <a:solidFill>
                      <a:srgbClr val="FFFFFF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es-MX" sz="1000"/>
              </a:p>
            </cx:txPr>
            <cx:visibility seriesName="0" categoryName="1" value="1"/>
            <cx:separator>, </cx:separator>
          </cx:dataLabels>
          <cx:dataId val="0"/>
          <cx:layoutPr/>
        </cx:series>
      </cx:plotAreaRegion>
    </cx:plotArea>
  </cx:chart>
  <cx:clrMapOvr bg1="lt1" tx1="dk1" bg2="lt2" tx2="dk2" accent1="accent1" accent2="accent2" accent3="accent3" accent4="accent4" accent5="accent5" accent6="accent6" hlink="hlink" folHlink="folHlink"/>
</cx:chartSpace>
</file>

<file path=ppt/charts/chartEx6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SEGMENTOS!$E$179:$E$191</cx:f>
        <cx:lvl ptCount="13">
          <cx:pt idx="0">BMW</cx:pt>
          <cx:pt idx="1">AUDI</cx:pt>
          <cx:pt idx="2"> TOYOTA </cx:pt>
          <cx:pt idx="3"> MINI </cx:pt>
          <cx:pt idx="4"> CHRYSLER </cx:pt>
          <cx:pt idx="5"> HONDA </cx:pt>
          <cx:pt idx="6">SEAT</cx:pt>
          <cx:pt idx="7"> GM </cx:pt>
          <cx:pt idx="8"> HYUNDAI </cx:pt>
          <cx:pt idx="9"> NISSAN </cx:pt>
          <cx:pt idx="10">LINCOLN</cx:pt>
          <cx:pt idx="11">ACURA</cx:pt>
          <cx:pt idx="12">INFINITI</cx:pt>
        </cx:lvl>
      </cx:strDim>
      <cx:numDim type="val">
        <cx:f>SEGMENTOS!$F$179:$F$191</cx:f>
        <cx:lvl ptCount="13" formatCode="_-* #,##0_-;\-* #,##0_-;_-* &quot;-&quot;??_-;_-@_-">
          <cx:pt idx="0">999</cx:pt>
          <cx:pt idx="1">697</cx:pt>
          <cx:pt idx="2">595</cx:pt>
          <cx:pt idx="3">437</cx:pt>
          <cx:pt idx="4">216</cx:pt>
          <cx:pt idx="5">81</cx:pt>
          <cx:pt idx="6">81</cx:pt>
          <cx:pt idx="7">55</cx:pt>
          <cx:pt idx="8">16</cx:pt>
          <cx:pt idx="9">14</cx:pt>
          <cx:pt idx="10">13</cx:pt>
          <cx:pt idx="11">9</cx:pt>
          <cx:pt idx="12">5</cx:pt>
        </cx:lvl>
      </cx:numDim>
    </cx:data>
  </cx:chartData>
  <cx:chart>
    <cx:title pos="t" align="ctr" overlay="1">
      <cx:tx>
        <cx:rich>
          <a:bodyPr spcFirstLastPara="1" vertOverflow="ellipsis" horzOverflow="overflow" wrap="square" lIns="0" tIns="0" rIns="0" bIns="0" anchor="ctr" anchorCtr="1"/>
          <a:lstStyle/>
          <a:p>
            <a:pPr algn="ctr" rtl="0">
              <a:defRPr sz="2800" b="1"/>
            </a:pPr>
            <a:r>
              <a:rPr lang="es-ES" sz="2800" b="1" i="0" u="none" strike="noStrike" baseline="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COMPRADORES LUJO ACUMULADO AGOSTO 2021</a:t>
            </a:r>
          </a:p>
        </cx:rich>
      </cx:tx>
    </cx:title>
    <cx:plotArea>
      <cx:plotAreaRegion>
        <cx:series layoutId="waterfall" uniqueId="{8DFD1DC5-09F4-4278-A3FE-CDA76055C142}">
          <cx:dataLabels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400"/>
                </a:pPr>
                <a:endParaRPr lang="es-ES" sz="1400" b="0" i="0" u="none" strike="noStrike" baseline="0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endParaRPr>
              </a:p>
            </cx:txPr>
            <cx:visibility seriesName="0" categoryName="0" value="1"/>
          </cx:dataLabels>
          <cx:dataId val="0"/>
          <cx:layoutPr>
            <cx:subtotals/>
          </cx:layoutPr>
        </cx:series>
      </cx:plotAreaRegion>
      <cx:axis id="0">
        <cx:valScaling/>
        <cx:tickLabels/>
        <cx:txPr>
          <a:bodyPr spcFirstLastPara="1" vertOverflow="ellipsis" horzOverflow="overflow" wrap="square" lIns="0" tIns="0" rIns="0" bIns="0" anchor="ctr" anchorCtr="1"/>
          <a:lstStyle/>
          <a:p>
            <a:pPr algn="ctr" rtl="0">
              <a:defRPr sz="1000"/>
            </a:pPr>
            <a:endParaRPr lang="es-ES" sz="1000" b="0" i="0" u="none" strike="noStrike" baseline="0">
              <a:solidFill>
                <a:prstClr val="black">
                  <a:lumMod val="65000"/>
                  <a:lumOff val="35000"/>
                </a:prstClr>
              </a:solidFill>
              <a:latin typeface="Calibri" panose="020F0502020204030204"/>
            </a:endParaRPr>
          </a:p>
        </cx:txPr>
      </cx:axis>
      <cx:axis id="1">
        <cx:catScaling gapWidth="0.0599999987"/>
        <cx:tickLabels/>
        <cx:txPr>
          <a:bodyPr spcFirstLastPara="1" vertOverflow="ellipsis" horzOverflow="overflow" wrap="square" lIns="0" tIns="0" rIns="0" bIns="0" anchor="ctr" anchorCtr="1"/>
          <a:lstStyle/>
          <a:p>
            <a:pPr algn="ctr" rtl="0">
              <a:defRPr sz="1200" b="1"/>
            </a:pPr>
            <a:endParaRPr lang="es-ES" sz="1200" b="1" i="0" u="none" strike="noStrike" baseline="0">
              <a:solidFill>
                <a:prstClr val="black">
                  <a:lumMod val="65000"/>
                  <a:lumOff val="35000"/>
                </a:prstClr>
              </a:solidFill>
              <a:latin typeface="Calibri" panose="020F0502020204030204"/>
            </a:endParaRPr>
          </a:p>
        </cx:txPr>
      </cx:axis>
    </cx:plotArea>
  </cx:chart>
  <cx:clrMapOvr bg1="lt1" tx1="dk1" bg2="lt2" tx2="dk2" accent1="accent1" accent2="accent2" accent3="accent3" accent4="accent4" accent5="accent5" accent6="accent6" hlink="hlink" folHlink="folHlink"/>
</cx:chartSpace>
</file>

<file path=ppt/charts/chartEx7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SEGMENTOS!$B$178:$B$235</cx:f>
        <cx:lvl ptCount="58">
          <cx:pt idx="0">Prius</cx:pt>
          <cx:pt idx="1">MINI 3 PTAS</cx:pt>
          <cx:pt idx="2">CHARGER</cx:pt>
          <cx:pt idx="3">X1</cx:pt>
          <cx:pt idx="4">CAMRY*</cx:pt>
          <cx:pt idx="5">Q3</cx:pt>
          <cx:pt idx="6">X3</cx:pt>
          <cx:pt idx="7">A1</cx:pt>
          <cx:pt idx="8">Q2</cx:pt>
          <cx:pt idx="9">Serie3</cx:pt>
          <cx:pt idx="10">X5</cx:pt>
          <cx:pt idx="11">Q5</cx:pt>
          <cx:pt idx="12">X2</cx:pt>
          <cx:pt idx="13">Accord</cx:pt>
          <cx:pt idx="14">FORMENTOR</cx:pt>
          <cx:pt idx="15">X4</cx:pt>
          <cx:pt idx="16">MINI 5 PTAS</cx:pt>
          <cx:pt idx="17">Serie2</cx:pt>
          <cx:pt idx="18">MINI COUNTRYMAN</cx:pt>
          <cx:pt idx="19">Serie1 Hatch</cx:pt>
          <cx:pt idx="20">X6</cx:pt>
          <cx:pt idx="21">A 4*</cx:pt>
          <cx:pt idx="22">A 5</cx:pt>
          <cx:pt idx="23">Serie4</cx:pt>
          <cx:pt idx="24">Q7</cx:pt>
          <cx:pt idx="25">Serie1 Sedan</cx:pt>
          <cx:pt idx="26">Envision</cx:pt>
          <cx:pt idx="27">MINI PHEV</cx:pt>
          <cx:pt idx="28">XT4 SUV</cx:pt>
          <cx:pt idx="29">Z4</cx:pt>
          <cx:pt idx="30">Q8</cx:pt>
          <cx:pt idx="31">IONIQ</cx:pt>
          <cx:pt idx="32">Serie5</cx:pt>
          <cx:pt idx="33">MINI CONVERTIBLE</cx:pt>
          <cx:pt idx="34">ALTIMA</cx:pt>
          <cx:pt idx="35">A3_SEDAN</cx:pt>
          <cx:pt idx="36">XT5 SUV</cx:pt>
          <cx:pt idx="37">TLX*</cx:pt>
          <cx:pt idx="38">CORSAIR</cx:pt>
          <cx:pt idx="39">A 6*</cx:pt>
          <cx:pt idx="40">eTron</cx:pt>
          <cx:pt idx="41">R8</cx:pt>
          <cx:pt idx="42">Serie1</cx:pt>
          <cx:pt idx="43">NAUTILUS</cx:pt>
          <cx:pt idx="44">A7*</cx:pt>
          <cx:pt idx="45">TT Coupe*</cx:pt>
          <cx:pt idx="46">Q50</cx:pt>
          <cx:pt idx="47">MINI CLUBMAN</cx:pt>
          <cx:pt idx="48">TTRS Coupe</cx:pt>
          <cx:pt idx="49">X7</cx:pt>
          <cx:pt idx="50">i3</cx:pt>
          <cx:pt idx="51">GIULIETTA ALFA ROMEO</cx:pt>
          <cx:pt idx="52">STELVIO</cx:pt>
          <cx:pt idx="53">Bolt EV</cx:pt>
          <cx:pt idx="54">Serie7</cx:pt>
          <cx:pt idx="55">Serie8</cx:pt>
          <cx:pt idx="56">GIULIA</cx:pt>
          <cx:pt idx="57">Q60</cx:pt>
        </cx:lvl>
      </cx:strDim>
      <cx:numDim type="size">
        <cx:f>SEGMENTOS!$C$178:$C$235</cx:f>
        <cx:lvl ptCount="58" formatCode="_-* #,##0_-;\-* #,##0_-;_-* &quot;-&quot;??_-;_-@_-">
          <cx:pt idx="0">438</cx:pt>
          <cx:pt idx="1">263</cx:pt>
          <cx:pt idx="2">211</cx:pt>
          <cx:pt idx="3">168</cx:pt>
          <cx:pt idx="4">157</cx:pt>
          <cx:pt idx="5">155</cx:pt>
          <cx:pt idx="6">152</cx:pt>
          <cx:pt idx="7">145</cx:pt>
          <cx:pt idx="8">135</cx:pt>
          <cx:pt idx="9">132</cx:pt>
          <cx:pt idx="10">101</cx:pt>
          <cx:pt idx="11">85</cx:pt>
          <cx:pt idx="12">81</cx:pt>
          <cx:pt idx="13">81</cx:pt>
          <cx:pt idx="14">81</cx:pt>
          <cx:pt idx="15">75</cx:pt>
          <cx:pt idx="16">70</cx:pt>
          <cx:pt idx="17">69</cx:pt>
          <cx:pt idx="18">68</cx:pt>
          <cx:pt idx="19">63</cx:pt>
          <cx:pt idx="20">49</cx:pt>
          <cx:pt idx="21">48</cx:pt>
          <cx:pt idx="22">47</cx:pt>
          <cx:pt idx="23">42</cx:pt>
          <cx:pt idx="24">28</cx:pt>
          <cx:pt idx="25">25</cx:pt>
          <cx:pt idx="26">25</cx:pt>
          <cx:pt idx="27">19</cx:pt>
          <cx:pt idx="28">18</cx:pt>
          <cx:pt idx="29">17</cx:pt>
          <cx:pt idx="30">16</cx:pt>
          <cx:pt idx="31">16</cx:pt>
          <cx:pt idx="32">13</cx:pt>
          <cx:pt idx="33">13</cx:pt>
          <cx:pt idx="34">13</cx:pt>
          <cx:pt idx="35">10</cx:pt>
          <cx:pt idx="36">10</cx:pt>
          <cx:pt idx="37">9</cx:pt>
          <cx:pt idx="38">8</cx:pt>
          <cx:pt idx="39">7</cx:pt>
          <cx:pt idx="40">5</cx:pt>
          <cx:pt idx="41">5</cx:pt>
          <cx:pt idx="42">5</cx:pt>
          <cx:pt idx="43">5</cx:pt>
          <cx:pt idx="44">4</cx:pt>
          <cx:pt idx="45">4</cx:pt>
          <cx:pt idx="46">4</cx:pt>
          <cx:pt idx="47">4</cx:pt>
          <cx:pt idx="48">3</cx:pt>
          <cx:pt idx="49">3</cx:pt>
          <cx:pt idx="50">2</cx:pt>
          <cx:pt idx="51">2</cx:pt>
          <cx:pt idx="52">2</cx:pt>
          <cx:pt idx="53">2</cx:pt>
          <cx:pt idx="54">1</cx:pt>
          <cx:pt idx="55">1</cx:pt>
          <cx:pt idx="56">1</cx:pt>
          <cx:pt idx="57">1</cx:pt>
        </cx:lvl>
      </cx:numDim>
    </cx:data>
  </cx:chartData>
  <cx:chart>
    <cx:title pos="t" align="ctr" overlay="0">
      <cx:tx>
        <cx:rich>
          <a:bodyPr rot="0" spcFirstLastPara="1" vertOverflow="ellipsis" vert="horz" wrap="square" lIns="38100" tIns="19050" rIns="38100" bIns="19050" anchor="ctr" anchorCtr="1" compatLnSpc="0"/>
          <a:lstStyle/>
          <a:p>
            <a:pPr algn="ctr" rtl="0">
              <a:defRPr sz="1400" b="0" i="0" u="none" strike="noStrike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kumimoji="0" lang="es-ES" sz="14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</a:rPr>
              <a:t>COMPRADORES LUJO EDOMEX ACUMULADO agosto 2021</a:t>
            </a:r>
            <a:endParaRPr lang="es-MX" sz="1400">
              <a:effectLst/>
            </a:endParaRPr>
          </a:p>
        </cx:rich>
      </cx:tx>
    </cx:title>
    <cx:plotArea>
      <cx:plotAreaRegion>
        <cx:series layoutId="treemap" uniqueId="{36E3189E-8933-4F51-8767-E93F116218F5}">
          <cx:dataLabels>
            <cx:txPr>
              <a:bodyPr vertOverflow="overflow" horzOverflow="overflow" wrap="square" lIns="0" tIns="0" rIns="0" bIns="0"/>
              <a:lstStyle/>
              <a:p>
                <a:pPr algn="ctr" rtl="0">
                  <a:defRPr sz="800" b="0" i="0">
                    <a:solidFill>
                      <a:srgbClr val="FFFFFF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es-MX" sz="800"/>
              </a:p>
            </cx:txPr>
            <cx:visibility seriesName="0" categoryName="1" value="1"/>
            <cx:separator>, </cx:separator>
          </cx:dataLabels>
          <cx:dataId val="0"/>
          <cx:layoutPr/>
        </cx:series>
      </cx:plotAreaRegion>
    </cx:plotArea>
  </cx:chart>
</cx:chartSpace>
</file>

<file path=ppt/charts/chartEx8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SEGMENTOS!$E$246:$E$254</cx:f>
        <cx:lvl ptCount="9">
          <cx:pt idx="0">SEAT</cx:pt>
          <cx:pt idx="1"> VW </cx:pt>
          <cx:pt idx="2">MAZDA</cx:pt>
          <cx:pt idx="3">FORD</cx:pt>
          <cx:pt idx="4">TOYOTA</cx:pt>
          <cx:pt idx="5">GM</cx:pt>
          <cx:pt idx="6">KIA</cx:pt>
          <cx:pt idx="7"> CHRYSLER </cx:pt>
          <cx:pt idx="8">RENAULT</cx:pt>
        </cx:lvl>
      </cx:strDim>
      <cx:numDim type="val">
        <cx:f>SEGMENTOS!$F$246:$F$254</cx:f>
        <cx:lvl ptCount="9" formatCode="_-* #,##0_-;\-* #,##0_-;_-* &quot;-&quot;??_-;_-@_-">
          <cx:pt idx="0">242</cx:pt>
          <cx:pt idx="1">161</cx:pt>
          <cx:pt idx="2">96</cx:pt>
          <cx:pt idx="3">41</cx:pt>
          <cx:pt idx="4">34</cx:pt>
          <cx:pt idx="5">20</cx:pt>
          <cx:pt idx="6">8</cx:pt>
          <cx:pt idx="7">6</cx:pt>
          <cx:pt idx="8">5</cx:pt>
        </cx:lvl>
      </cx:numDim>
    </cx:data>
  </cx:chartData>
  <cx:chart>
    <cx:title pos="t" align="ctr" overlay="0">
      <cx:tx>
        <cx:rich>
          <a:bodyPr spcFirstLastPara="1" vertOverflow="ellipsis" horzOverflow="overflow" wrap="square" lIns="0" tIns="0" rIns="0" bIns="0" anchor="ctr" anchorCtr="1"/>
          <a:lstStyle/>
          <a:p>
            <a:pPr algn="ctr" rtl="0">
              <a:defRPr sz="2000" b="1"/>
            </a:pPr>
            <a:r>
              <a:rPr lang="es-MX" sz="2000" b="1" i="0" u="none" strike="noStrike" baseline="0" dirty="0"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latin typeface="Calibri" panose="020F0502020204030204"/>
                <a:ea typeface="Calibri" panose="020F0502020204030204" pitchFamily="34" charset="0"/>
                <a:cs typeface="Calibri" panose="020F0502020204030204" pitchFamily="34" charset="0"/>
              </a:rPr>
              <a:t>DEPORTIVOS POR MARCA AGOSTO 2021</a:t>
            </a:r>
            <a:endParaRPr lang="es-ES" sz="2000" b="1" i="0" u="none" strike="noStrike" baseline="0" dirty="0">
              <a:solidFill>
                <a:sysClr val="windowText" lastClr="000000">
                  <a:lumMod val="65000"/>
                  <a:lumOff val="35000"/>
                </a:sysClr>
              </a:solidFill>
              <a:latin typeface="Calibri" panose="020F0502020204030204"/>
            </a:endParaRPr>
          </a:p>
        </cx:rich>
      </cx:tx>
    </cx:title>
    <cx:plotArea>
      <cx:plotAreaRegion>
        <cx:series layoutId="waterfall" uniqueId="{103452E1-E07D-4847-90ED-AC1D8E02CC48}">
          <cx:dataLabels>
            <cx:txPr>
              <a:bodyPr vertOverflow="overflow" horzOverflow="overflow" wrap="square" lIns="0" tIns="0" rIns="0" bIns="0"/>
              <a:lstStyle/>
              <a:p>
                <a:pPr algn="ctr" rtl="0">
                  <a:defRPr sz="1400" b="0" i="0">
                    <a:solidFill>
                      <a:srgbClr val="595959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es-MX" sz="1400"/>
              </a:p>
            </cx:txPr>
            <cx:visibility seriesName="0" categoryName="0" value="1"/>
          </cx:dataLabels>
          <cx:dataId val="0"/>
          <cx:layoutPr>
            <cx:subtotals/>
          </cx:layoutPr>
        </cx:series>
      </cx:plotAreaRegion>
      <cx:axis id="0">
        <cx:valScaling/>
        <cx:tickLabels/>
        <cx:txPr>
          <a:bodyPr vertOverflow="overflow" horzOverflow="overflow" wrap="square" lIns="0" tIns="0" rIns="0" bIns="0"/>
          <a:lstStyle/>
          <a:p>
            <a:pPr algn="ctr" rtl="0">
              <a:defRPr sz="1400" b="0" i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s-MX" sz="1400"/>
          </a:p>
        </cx:txPr>
      </cx:axis>
      <cx:axis id="1">
        <cx:catScaling gapWidth="0.0599999987"/>
        <cx:tickLabels/>
        <cx:txPr>
          <a:bodyPr vertOverflow="overflow" horzOverflow="overflow" wrap="square" lIns="0" tIns="0" rIns="0" bIns="0"/>
          <a:lstStyle/>
          <a:p>
            <a:pPr algn="ctr" rtl="0">
              <a:defRPr sz="1400" b="0" i="0">
                <a:solidFill>
                  <a:srgbClr val="59595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pPr>
            <a:endParaRPr lang="es-MX" sz="1400"/>
          </a:p>
        </cx:txPr>
      </cx:axis>
    </cx:plotArea>
  </cx:chart>
  <cx:clrMapOvr bg1="lt1" tx1="dk1" bg2="lt2" tx2="dk2" accent1="accent1" accent2="accent2" accent3="accent3" accent4="accent4" accent5="accent5" accent6="accent6" hlink="hlink" folHlink="folHlink"/>
</cx:chartSpace>
</file>

<file path=ppt/charts/chartEx9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SEGMENTOS!$B$245:$B$254</cx:f>
        <cx:lvl ptCount="10">
          <cx:pt idx="0"> LEON* </cx:pt>
          <cx:pt idx="1"> Golf GTI* </cx:pt>
          <cx:pt idx="2"> MX-5 </cx:pt>
          <cx:pt idx="3"> Mustang* </cx:pt>
          <cx:pt idx="4"> GR Yaris </cx:pt>
          <cx:pt idx="5"> Camaro </cx:pt>
          <cx:pt idx="6">Corvette</cx:pt>
          <cx:pt idx="7"> STINGER </cx:pt>
          <cx:pt idx="8"> CHALLENGER </cx:pt>
          <cx:pt idx="9"> Sandero RS </cx:pt>
        </cx:lvl>
      </cx:strDim>
      <cx:numDim type="size">
        <cx:f>SEGMENTOS!$C$245:$C$254</cx:f>
        <cx:lvl ptCount="10" formatCode="_-* #,##0_-;\-* #,##0_-;_-* &quot;-&quot;??_-;_-@_-">
          <cx:pt idx="0">242</cx:pt>
          <cx:pt idx="1">161</cx:pt>
          <cx:pt idx="2">96</cx:pt>
          <cx:pt idx="3">41</cx:pt>
          <cx:pt idx="4">33</cx:pt>
          <cx:pt idx="5">11</cx:pt>
          <cx:pt idx="6">9</cx:pt>
          <cx:pt idx="7">8</cx:pt>
          <cx:pt idx="8">6</cx:pt>
          <cx:pt idx="9">5</cx:pt>
        </cx:lvl>
      </cx:numDim>
    </cx:data>
  </cx:chartData>
  <cx:chart>
    <cx:title pos="t" align="ctr" overlay="0">
      <cx:tx>
        <cx:txData>
          <cx:v>COMPRADORES DEPORTIVOS MODELO EDOMEX AGOSTO 2021</cx:v>
        </cx:txData>
      </cx:tx>
      <cx:txPr>
        <a:bodyPr rot="0" spcFirstLastPara="1" vertOverflow="ellipsis" vert="horz" wrap="square" lIns="38100" tIns="19050" rIns="38100" bIns="19050" anchor="ctr" anchorCtr="1" compatLnSpc="0"/>
        <a:lstStyle/>
        <a:p>
          <a:pPr algn="ctr" rtl="0">
            <a:defRPr sz="1600" b="1" i="0" u="none" strike="noStrike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r>
            <a:rPr kumimoji="0" lang="es-MX" sz="16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</a:rPr>
            <a:t>COMPRADORES DEPORTIVOS MODELO EDOMEX AGOSTO 2021</a:t>
          </a:r>
        </a:p>
      </cx:txPr>
    </cx:title>
    <cx:plotArea>
      <cx:plotAreaRegion>
        <cx:series layoutId="treemap" uniqueId="{C36CC12D-1DF2-4A2A-A771-EA47277F632C}">
          <cx:dataLabels>
            <cx:txPr>
              <a:bodyPr vertOverflow="overflow" horzOverflow="overflow" wrap="square" lIns="0" tIns="0" rIns="0" bIns="0"/>
              <a:lstStyle/>
              <a:p>
                <a:pPr algn="ctr" rtl="0">
                  <a:defRPr sz="1200" b="0" i="0">
                    <a:solidFill>
                      <a:srgbClr val="FFFFFF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es-MX" sz="1200"/>
              </a:p>
            </cx:txPr>
            <cx:visibility seriesName="0" categoryName="1" value="1"/>
            <cx:separator>, </cx:separator>
          </cx:dataLabels>
          <cx:dataId val="0"/>
          <cx:layoutPr/>
        </cx:series>
      </cx:plotAreaRegion>
    </cx:plotArea>
  </cx:chart>
  <cx:clrMapOvr bg1="lt1" tx1="dk1" bg2="lt2" tx2="dk2" accent1="accent1" accent2="accent2" accent3="accent3" accent4="accent4" accent5="accent5" accent6="accent6" hlink="hlink" folHlink="folHlink"/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41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23.xml><?xml version="1.0" encoding="utf-8"?>
<cs:chartStyle xmlns:cs="http://schemas.microsoft.com/office/drawing/2012/chartStyle" xmlns:a="http://schemas.openxmlformats.org/drawingml/2006/main" id="41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24.xml><?xml version="1.0" encoding="utf-8"?>
<cs:chartStyle xmlns:cs="http://schemas.microsoft.com/office/drawing/2012/chartStyle" xmlns:a="http://schemas.openxmlformats.org/drawingml/2006/main" id="410">
  <cs:axisTitle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bg1">
          <a:lumMod val="65000"/>
        </a:schemeClr>
      </a:solidFill>
      <a:ln w="19050">
        <a:solidFill>
          <a:schemeClr val="bg1"/>
        </a:solidFill>
      </a:ln>
    </cs:spPr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lt1"/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25.xml><?xml version="1.0" encoding="utf-8"?>
<cs:chartStyle xmlns:cs="http://schemas.microsoft.com/office/drawing/2012/chartStyle" xmlns:a="http://schemas.openxmlformats.org/drawingml/2006/main" id="41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26.xml><?xml version="1.0" encoding="utf-8"?>
<cs:chartStyle xmlns:cs="http://schemas.microsoft.com/office/drawing/2012/chartStyle" xmlns:a="http://schemas.openxmlformats.org/drawingml/2006/main" id="410">
  <cs:axisTitle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bg1">
          <a:lumMod val="65000"/>
        </a:schemeClr>
      </a:solidFill>
      <a:ln w="19050">
        <a:solidFill>
          <a:schemeClr val="bg1"/>
        </a:solidFill>
      </a:ln>
    </cs:spPr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lt1"/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27.xml><?xml version="1.0" encoding="utf-8"?>
<cs:chartStyle xmlns:cs="http://schemas.microsoft.com/office/drawing/2012/chartStyle" xmlns:a="http://schemas.openxmlformats.org/drawingml/2006/main" id="41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28.xml><?xml version="1.0" encoding="utf-8"?>
<cs:chartStyle xmlns:cs="http://schemas.microsoft.com/office/drawing/2012/chartStyle" xmlns:a="http://schemas.openxmlformats.org/drawingml/2006/main" id="410">
  <cs:axisTitle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bg1">
          <a:lumMod val="65000"/>
        </a:schemeClr>
      </a:solidFill>
      <a:ln w="19050">
        <a:solidFill>
          <a:schemeClr val="bg1"/>
        </a:solidFill>
      </a:ln>
    </cs:spPr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lt1"/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29.xml><?xml version="1.0" encoding="utf-8"?>
<cs:chartStyle xmlns:cs="http://schemas.microsoft.com/office/drawing/2012/chartStyle" xmlns:a="http://schemas.openxmlformats.org/drawingml/2006/main" id="41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410">
  <cs:axisTitle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bg1">
          <a:lumMod val="65000"/>
        </a:schemeClr>
      </a:solidFill>
      <a:ln w="19050">
        <a:solidFill>
          <a:schemeClr val="bg1"/>
        </a:solidFill>
      </a:ln>
    </cs:spPr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lt1"/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31.xml><?xml version="1.0" encoding="utf-8"?>
<cs:chartStyle xmlns:cs="http://schemas.microsoft.com/office/drawing/2012/chartStyle" xmlns:a="http://schemas.openxmlformats.org/drawingml/2006/main" id="410">
  <cs:axisTitle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bg1">
          <a:lumMod val="65000"/>
        </a:schemeClr>
      </a:solidFill>
      <a:ln w="19050">
        <a:solidFill>
          <a:schemeClr val="bg1"/>
        </a:solidFill>
      </a:ln>
    </cs:spPr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lt1"/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32.xml><?xml version="1.0" encoding="utf-8"?>
<cs:chartStyle xmlns:cs="http://schemas.microsoft.com/office/drawing/2012/chartStyle" xmlns:a="http://schemas.openxmlformats.org/drawingml/2006/main" id="410">
  <cs:axisTitle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bg1">
          <a:lumMod val="65000"/>
        </a:schemeClr>
      </a:solidFill>
      <a:ln w="19050">
        <a:solidFill>
          <a:schemeClr val="bg1"/>
        </a:solidFill>
      </a:ln>
    </cs:spPr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lt1"/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33.xml><?xml version="1.0" encoding="utf-8"?>
<cs:chartStyle xmlns:cs="http://schemas.microsoft.com/office/drawing/2012/chartStyle" xmlns:a="http://schemas.openxmlformats.org/drawingml/2006/main" id="410">
  <cs:axisTitle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bg1">
          <a:lumMod val="65000"/>
        </a:schemeClr>
      </a:solidFill>
      <a:ln w="19050">
        <a:solidFill>
          <a:schemeClr val="bg1"/>
        </a:solidFill>
      </a:ln>
    </cs:spPr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lt1"/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34.xml><?xml version="1.0" encoding="utf-8"?>
<cs:chartStyle xmlns:cs="http://schemas.microsoft.com/office/drawing/2012/chartStyle" xmlns:a="http://schemas.openxmlformats.org/drawingml/2006/main" id="39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35.xml><?xml version="1.0" encoding="utf-8"?>
<cs:chartStyle xmlns:cs="http://schemas.microsoft.com/office/drawing/2012/chartStyle" xmlns:a="http://schemas.openxmlformats.org/drawingml/2006/main" id="410">
  <cs:axisTitle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bg1">
          <a:lumMod val="65000"/>
        </a:schemeClr>
      </a:solidFill>
      <a:ln w="19050">
        <a:solidFill>
          <a:schemeClr val="bg1"/>
        </a:solidFill>
      </a:ln>
    </cs:spPr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lt1"/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charts/style36.xml><?xml version="1.0" encoding="utf-8"?>
<cs:chartStyle xmlns:cs="http://schemas.microsoft.com/office/drawing/2012/chartStyle" xmlns:a="http://schemas.openxmlformats.org/drawingml/2006/main" id="39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drawing5.xml.rels><?xml version="1.0" encoding="UTF-8" standalone="yes"?>
<Relationships xmlns="http://schemas.openxmlformats.org/package/2006/relationships"><Relationship Id="rId2" Type="http://schemas.microsoft.com/office/2007/relationships/hdphoto" Target="../media/hdphoto1.wdp"/><Relationship Id="rId1" Type="http://schemas.openxmlformats.org/officeDocument/2006/relationships/image" Target="../media/image2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0.05425</cdr:x>
      <cdr:y>0.28139</cdr:y>
    </cdr:from>
    <cdr:to>
      <cdr:x>0.42749</cdr:x>
      <cdr:y>0.32323</cdr:y>
    </cdr:to>
    <cdr:pic>
      <cdr:nvPicPr>
        <cdr:cNvPr id="2" name="chart">
          <a:extLst xmlns:a="http://schemas.openxmlformats.org/drawingml/2006/main">
            <a:ext uri="{FF2B5EF4-FFF2-40B4-BE49-F238E27FC236}">
              <a16:creationId xmlns:a16="http://schemas.microsoft.com/office/drawing/2014/main" id="{EA447AE7-8AA4-449B-A62C-A2BB13F6D0CF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661377" y="1929754"/>
          <a:ext cx="4550538" cy="286971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8.22942E-8</cdr:x>
      <cdr:y>0.54343</cdr:y>
    </cdr:from>
    <cdr:to>
      <cdr:x>1</cdr:x>
      <cdr:y>0.54343</cdr:y>
    </cdr:to>
    <cdr:cxnSp macro="">
      <cdr:nvCxnSpPr>
        <cdr:cNvPr id="3" name="Conector recto 2">
          <a:extLst xmlns:a="http://schemas.openxmlformats.org/drawingml/2006/main">
            <a:ext uri="{FF2B5EF4-FFF2-40B4-BE49-F238E27FC236}">
              <a16:creationId xmlns:a16="http://schemas.microsoft.com/office/drawing/2014/main" id="{A16FD5FD-A81A-4AE5-BF6D-61FF2A4C0F9A}"/>
            </a:ext>
          </a:extLst>
        </cdr:cNvPr>
        <cdr:cNvCxnSpPr/>
      </cdr:nvCxnSpPr>
      <cdr:spPr>
        <a:xfrm xmlns:a="http://schemas.openxmlformats.org/drawingml/2006/main" flipH="1">
          <a:off x="1" y="1863436"/>
          <a:ext cx="12151518" cy="0"/>
        </a:xfrm>
        <a:prstGeom xmlns:a="http://schemas.openxmlformats.org/drawingml/2006/main" prst="line">
          <a:avLst/>
        </a:prstGeom>
        <a:ln xmlns:a="http://schemas.openxmlformats.org/drawingml/2006/main" w="9525" cap="flat" cmpd="sng" algn="ctr">
          <a:solidFill>
            <a:schemeClr val="dk1"/>
          </a:solidFill>
          <a:prstDash val="dash"/>
          <a:round/>
          <a:headEnd type="none" w="med" len="med"/>
          <a:tailEnd type="none" w="med" len="med"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0.71111</cdr:y>
    </cdr:from>
    <cdr:to>
      <cdr:x>1</cdr:x>
      <cdr:y>0.71111</cdr:y>
    </cdr:to>
    <cdr:cxnSp macro="">
      <cdr:nvCxnSpPr>
        <cdr:cNvPr id="3" name="Conector recto 2">
          <a:extLst xmlns:a="http://schemas.openxmlformats.org/drawingml/2006/main">
            <a:ext uri="{FF2B5EF4-FFF2-40B4-BE49-F238E27FC236}">
              <a16:creationId xmlns:a16="http://schemas.microsoft.com/office/drawing/2014/main" id="{9985B273-A93F-4F05-9C7C-35232B6E8C1F}"/>
            </a:ext>
          </a:extLst>
        </cdr:cNvPr>
        <cdr:cNvCxnSpPr/>
      </cdr:nvCxnSpPr>
      <cdr:spPr>
        <a:xfrm xmlns:a="http://schemas.openxmlformats.org/drawingml/2006/main">
          <a:off x="0" y="4876800"/>
          <a:ext cx="12192000" cy="0"/>
        </a:xfrm>
        <a:prstGeom xmlns:a="http://schemas.openxmlformats.org/drawingml/2006/main" prst="line">
          <a:avLst/>
        </a:prstGeom>
        <a:ln xmlns:a="http://schemas.openxmlformats.org/drawingml/2006/main" w="9525" cap="flat" cmpd="sng" algn="ctr">
          <a:solidFill>
            <a:schemeClr val="dk1"/>
          </a:solidFill>
          <a:prstDash val="dash"/>
          <a:round/>
          <a:headEnd type="none" w="med" len="med"/>
          <a:tailEnd type="none" w="med" len="med"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</cdr:x>
      <cdr:y>0.45253</cdr:y>
    </cdr:from>
    <cdr:to>
      <cdr:x>1</cdr:x>
      <cdr:y>0.45253</cdr:y>
    </cdr:to>
    <cdr:cxnSp macro="">
      <cdr:nvCxnSpPr>
        <cdr:cNvPr id="2" name="Conector recto 1">
          <a:extLst xmlns:a="http://schemas.openxmlformats.org/drawingml/2006/main">
            <a:ext uri="{FF2B5EF4-FFF2-40B4-BE49-F238E27FC236}">
              <a16:creationId xmlns:a16="http://schemas.microsoft.com/office/drawing/2014/main" id="{52340B7D-965C-4632-B679-1E99BCA40E74}"/>
            </a:ext>
          </a:extLst>
        </cdr:cNvPr>
        <cdr:cNvCxnSpPr/>
      </cdr:nvCxnSpPr>
      <cdr:spPr>
        <a:xfrm xmlns:a="http://schemas.openxmlformats.org/drawingml/2006/main">
          <a:off x="0" y="2834343"/>
          <a:ext cx="7509838" cy="0"/>
        </a:xfrm>
        <a:prstGeom xmlns:a="http://schemas.openxmlformats.org/drawingml/2006/main" prst="line">
          <a:avLst/>
        </a:prstGeom>
        <a:ln xmlns:a="http://schemas.openxmlformats.org/drawingml/2006/main" w="9525" cap="flat" cmpd="sng" algn="ctr">
          <a:solidFill>
            <a:schemeClr val="dk1"/>
          </a:solidFill>
          <a:prstDash val="dash"/>
          <a:round/>
          <a:headEnd type="none" w="med" len="med"/>
          <a:tailEnd type="none" w="med" len="med"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0.7702</cdr:x>
      <cdr:y>0.06437</cdr:y>
    </cdr:from>
    <cdr:to>
      <cdr:x>0.95105</cdr:x>
      <cdr:y>0.3222</cdr:y>
    </cdr:to>
    <cdr:pic>
      <cdr:nvPicPr>
        <cdr:cNvPr id="2" name="Imagen 1">
          <a:extLst xmlns:a="http://schemas.openxmlformats.org/drawingml/2006/main">
            <a:ext uri="{FF2B5EF4-FFF2-40B4-BE49-F238E27FC236}">
              <a16:creationId xmlns:a16="http://schemas.microsoft.com/office/drawing/2014/main" id="{46BEF107-C889-4F5D-9512-3F45441BF016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 cstate="print">
          <a:grayscl/>
          <a:extLst>
            <a:ext uri="{BEBA8EAE-BF5A-486C-A8C5-ECC9F3942E4B}">
              <a14:imgProps xmlns:a14="http://schemas.microsoft.com/office/drawing/2010/main">
                <a14:imgLayer r:embed="rId2">
                  <a14:imgEffect>
                    <a14:sharpenSoften amount="-25000"/>
                  </a14:imgEffect>
                  <a14:imgEffect>
                    <a14:saturation sat="300000"/>
                  </a14:imgEffect>
                  <a14:imgEffect>
                    <a14:brightnessContrast bright="40000" contrast="20000"/>
                  </a14:imgEffect>
                </a14:imgLayer>
              </a14:imgProps>
            </a:ex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8290529" y="429568"/>
          <a:ext cx="1946609" cy="1720464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5BE23A-CA9F-42B9-875F-5F79791B5C9A}" type="datetimeFigureOut">
              <a:rPr lang="es-MX" smtClean="0"/>
              <a:t>23/09/2021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8574B4-E3F2-4D92-9196-9AE6355C108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14316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MX" sz="2800" dirty="0"/>
              <a:t>Bienvenida</a:t>
            </a:r>
          </a:p>
          <a:p>
            <a:endParaRPr lang="es-MX" sz="28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29DCD-AE8F-4169-9398-06BEDD66C473}" type="slidenum">
              <a:rPr lang="es-MX" smtClean="0"/>
              <a:pPr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528472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29DCD-AE8F-4169-9398-06BEDD66C473}" type="slidenum">
              <a:rPr lang="es-MX" smtClean="0"/>
              <a:pPr/>
              <a:t>14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069353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29DCD-AE8F-4169-9398-06BEDD66C473}" type="slidenum">
              <a:rPr lang="es-MX" smtClean="0"/>
              <a:pPr/>
              <a:t>15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270041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29DCD-AE8F-4169-9398-06BEDD66C473}" type="slidenum">
              <a:rPr lang="es-MX" smtClean="0"/>
              <a:pPr/>
              <a:t>16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534995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29DCD-AE8F-4169-9398-06BEDD66C473}" type="slidenum">
              <a:rPr lang="es-MX" smtClean="0"/>
              <a:pPr/>
              <a:t>17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381277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29DCD-AE8F-4169-9398-06BEDD66C473}" type="slidenum">
              <a:rPr lang="es-MX" smtClean="0"/>
              <a:pPr/>
              <a:t>18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120004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29DCD-AE8F-4169-9398-06BEDD66C473}" type="slidenum">
              <a:rPr lang="es-MX" smtClean="0"/>
              <a:pPr/>
              <a:t>19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666979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29DCD-AE8F-4169-9398-06BEDD66C473}" type="slidenum">
              <a:rPr lang="es-MX" smtClean="0"/>
              <a:pPr/>
              <a:t>20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525731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29DCD-AE8F-4169-9398-06BEDD66C473}" type="slidenum">
              <a:rPr lang="es-MX" smtClean="0"/>
              <a:pPr/>
              <a:t>21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888788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29DCD-AE8F-4169-9398-06BEDD66C473}" type="slidenum">
              <a:rPr lang="es-MX" smtClean="0"/>
              <a:pPr/>
              <a:t>22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181232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29DCD-AE8F-4169-9398-06BEDD66C473}" type="slidenum">
              <a:rPr lang="es-MX" smtClean="0"/>
              <a:pPr/>
              <a:t>23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93773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29DCD-AE8F-4169-9398-06BEDD66C473}" type="slidenum">
              <a:rPr lang="es-MX" smtClean="0"/>
              <a:pPr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855335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29DCD-AE8F-4169-9398-06BEDD66C473}" type="slidenum">
              <a:rPr lang="es-MX" smtClean="0"/>
              <a:pPr/>
              <a:t>24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994009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29DCD-AE8F-4169-9398-06BEDD66C473}" type="slidenum">
              <a:rPr lang="es-MX" smtClean="0"/>
              <a:pPr/>
              <a:t>25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900078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29DCD-AE8F-4169-9398-06BEDD66C473}" type="slidenum">
              <a:rPr lang="es-MX" smtClean="0"/>
              <a:pPr/>
              <a:t>26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17163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29DCD-AE8F-4169-9398-06BEDD66C473}" type="slidenum">
              <a:rPr lang="es-MX" smtClean="0"/>
              <a:pPr/>
              <a:t>27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4578274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29DCD-AE8F-4169-9398-06BEDD66C473}" type="slidenum">
              <a:rPr lang="es-MX" smtClean="0"/>
              <a:pPr/>
              <a:t>28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28585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29DCD-AE8F-4169-9398-06BEDD66C473}" type="slidenum">
              <a:rPr lang="es-MX" smtClean="0"/>
              <a:pPr/>
              <a:t>29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755138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29DCD-AE8F-4169-9398-06BEDD66C473}" type="slidenum">
              <a:rPr lang="es-MX" smtClean="0"/>
              <a:pPr/>
              <a:t>30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8505436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29DCD-AE8F-4169-9398-06BEDD66C473}" type="slidenum">
              <a:rPr lang="es-MX" smtClean="0"/>
              <a:pPr/>
              <a:t>31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7750224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29DCD-AE8F-4169-9398-06BEDD66C473}" type="slidenum">
              <a:rPr lang="es-MX" smtClean="0"/>
              <a:pPr/>
              <a:t>32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1322897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29DCD-AE8F-4169-9398-06BEDD66C473}" type="slidenum">
              <a:rPr lang="es-MX" smtClean="0"/>
              <a:pPr/>
              <a:t>33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561012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29DCD-AE8F-4169-9398-06BEDD66C473}" type="slidenum">
              <a:rPr lang="es-MX" smtClean="0"/>
              <a:pPr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1559005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29DCD-AE8F-4169-9398-06BEDD66C473}" type="slidenum">
              <a:rPr lang="es-MX" smtClean="0"/>
              <a:pPr/>
              <a:t>34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2616774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29DCD-AE8F-4169-9398-06BEDD66C473}" type="slidenum">
              <a:rPr lang="es-MX" smtClean="0"/>
              <a:pPr/>
              <a:t>35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1704795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29DCD-AE8F-4169-9398-06BEDD66C473}" type="slidenum">
              <a:rPr lang="es-MX" smtClean="0"/>
              <a:pPr/>
              <a:t>36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146048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29DCD-AE8F-4169-9398-06BEDD66C473}" type="slidenum">
              <a:rPr lang="es-MX" smtClean="0"/>
              <a:pPr/>
              <a:t>37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2344302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29DCD-AE8F-4169-9398-06BEDD66C473}" type="slidenum">
              <a:rPr lang="es-MX" smtClean="0"/>
              <a:pPr/>
              <a:t>38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7934814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29DCD-AE8F-4169-9398-06BEDD66C473}" type="slidenum">
              <a:rPr lang="es-MX" smtClean="0"/>
              <a:pPr/>
              <a:t>39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5366213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29DCD-AE8F-4169-9398-06BEDD66C473}" type="slidenum">
              <a:rPr lang="es-MX" smtClean="0"/>
              <a:pPr/>
              <a:t>40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741265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29DCD-AE8F-4169-9398-06BEDD66C473}" type="slidenum">
              <a:rPr lang="es-MX" smtClean="0"/>
              <a:pPr/>
              <a:t>41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7093731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29DCD-AE8F-4169-9398-06BEDD66C473}" type="slidenum">
              <a:rPr lang="es-MX" smtClean="0"/>
              <a:pPr/>
              <a:t>42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95764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29DCD-AE8F-4169-9398-06BEDD66C473}" type="slidenum">
              <a:rPr lang="es-MX" smtClean="0"/>
              <a:pPr/>
              <a:t>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705217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29DCD-AE8F-4169-9398-06BEDD66C473}" type="slidenum">
              <a:rPr lang="es-MX" smtClean="0"/>
              <a:pPr/>
              <a:t>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956768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29DCD-AE8F-4169-9398-06BEDD66C473}" type="slidenum">
              <a:rPr lang="es-MX" smtClean="0"/>
              <a:pPr/>
              <a:t>10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729223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29DCD-AE8F-4169-9398-06BEDD66C473}" type="slidenum">
              <a:rPr lang="es-MX" smtClean="0"/>
              <a:pPr/>
              <a:t>11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319205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29DCD-AE8F-4169-9398-06BEDD66C473}" type="slidenum">
              <a:rPr lang="es-MX" smtClean="0"/>
              <a:pPr/>
              <a:t>12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55565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29DCD-AE8F-4169-9398-06BEDD66C473}" type="slidenum">
              <a:rPr lang="es-MX" smtClean="0"/>
              <a:pPr/>
              <a:t>13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0820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EE604-6A03-475C-8C49-801CCFAB81B2}" type="datetimeFigureOut">
              <a:rPr lang="es-MX" smtClean="0"/>
              <a:t>23/09/2021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36366-9D37-4A79-B6E8-F9B708D9D4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45451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EE604-6A03-475C-8C49-801CCFAB81B2}" type="datetimeFigureOut">
              <a:rPr lang="es-MX" smtClean="0"/>
              <a:t>23/09/2021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36366-9D37-4A79-B6E8-F9B708D9D4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52505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EE604-6A03-475C-8C49-801CCFAB81B2}" type="datetimeFigureOut">
              <a:rPr lang="es-MX" smtClean="0"/>
              <a:t>23/09/2021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36366-9D37-4A79-B6E8-F9B708D9D4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23756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EE604-6A03-475C-8C49-801CCFAB81B2}" type="datetimeFigureOut">
              <a:rPr lang="es-MX" smtClean="0"/>
              <a:t>23/09/2021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36366-9D37-4A79-B6E8-F9B708D9D4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36979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EE604-6A03-475C-8C49-801CCFAB81B2}" type="datetimeFigureOut">
              <a:rPr lang="es-MX" smtClean="0"/>
              <a:t>23/09/2021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36366-9D37-4A79-B6E8-F9B708D9D4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79684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EE604-6A03-475C-8C49-801CCFAB81B2}" type="datetimeFigureOut">
              <a:rPr lang="es-MX" smtClean="0"/>
              <a:t>23/09/2021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36366-9D37-4A79-B6E8-F9B708D9D4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88410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EE604-6A03-475C-8C49-801CCFAB81B2}" type="datetimeFigureOut">
              <a:rPr lang="es-MX" smtClean="0"/>
              <a:t>23/09/2021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36366-9D37-4A79-B6E8-F9B708D9D4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83490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EE604-6A03-475C-8C49-801CCFAB81B2}" type="datetimeFigureOut">
              <a:rPr lang="es-MX" smtClean="0"/>
              <a:t>23/09/2021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36366-9D37-4A79-B6E8-F9B708D9D4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74206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EE604-6A03-475C-8C49-801CCFAB81B2}" type="datetimeFigureOut">
              <a:rPr lang="es-MX" smtClean="0"/>
              <a:t>23/09/2021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36366-9D37-4A79-B6E8-F9B708D9D4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32549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EE604-6A03-475C-8C49-801CCFAB81B2}" type="datetimeFigureOut">
              <a:rPr lang="es-MX" smtClean="0"/>
              <a:t>23/09/2021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36366-9D37-4A79-B6E8-F9B708D9D4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11119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EE604-6A03-475C-8C49-801CCFAB81B2}" type="datetimeFigureOut">
              <a:rPr lang="es-MX" smtClean="0"/>
              <a:t>23/09/2021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36366-9D37-4A79-B6E8-F9B708D9D4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25775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AEE604-6A03-475C-8C49-801CCFAB81B2}" type="datetimeFigureOut">
              <a:rPr lang="es-MX" smtClean="0"/>
              <a:t>23/09/2021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D36366-9D37-4A79-B6E8-F9B708D9D4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40258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chart" Target="../charts/chart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package" Target="../embeddings/Microsoft_Excel_Worksheet5.xlsx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0.xml"/><Relationship Id="rId5" Type="http://schemas.openxmlformats.org/officeDocument/2006/relationships/image" Target="../media/image6.emf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1.xml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2.xml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3.xml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4.xml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6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7.xml"/><Relationship Id="rId4" Type="http://schemas.microsoft.com/office/2007/relationships/hdphoto" Target="../media/hdphoto2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8.xml"/><Relationship Id="rId4" Type="http://schemas.microsoft.com/office/2007/relationships/hdphoto" Target="../media/hdphoto2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chart" Target="../charts/chart19.xml"/><Relationship Id="rId4" Type="http://schemas.microsoft.com/office/2007/relationships/hdphoto" Target="../media/hdphoto2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0.xml"/><Relationship Id="rId5" Type="http://schemas.openxmlformats.org/officeDocument/2006/relationships/image" Target="../media/image9.emf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package" Target="../embeddings/Microsoft_Excel_Worksheet20.xlsx"/><Relationship Id="rId4" Type="http://schemas.microsoft.com/office/2007/relationships/hdphoto" Target="../media/hdphoto2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microsoft.com/office/2014/relationships/chartEx" Target="../charts/chartEx1.xml"/><Relationship Id="rId4" Type="http://schemas.microsoft.com/office/2007/relationships/hdphoto" Target="../media/hdphoto2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emf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microsoft.com/office/2014/relationships/chartEx" Target="../charts/chartEx2.xml"/><Relationship Id="rId5" Type="http://schemas.openxmlformats.org/officeDocument/2006/relationships/image" Target="../media/image14.emf"/><Relationship Id="rId4" Type="http://schemas.microsoft.com/office/2007/relationships/hdphoto" Target="../media/hdphoto1.wdp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14/relationships/chartEx" Target="../charts/chartEx3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7" Type="http://schemas.microsoft.com/office/2007/relationships/hdphoto" Target="../media/hdphoto3.wdp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microsoft.com/office/2014/relationships/chartEx" Target="../charts/chartEx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microsoft.com/office/2014/relationships/chartEx" Target="../charts/chartEx5.xml"/><Relationship Id="rId4" Type="http://schemas.microsoft.com/office/2007/relationships/hdphoto" Target="../media/hdphoto3.wdp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7" Type="http://schemas.microsoft.com/office/2007/relationships/hdphoto" Target="../media/hdphoto4.wdp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microsoft.com/office/2014/relationships/chartEx" Target="../charts/chartEx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microsoft.com/office/2014/relationships/chartEx" Target="../charts/chartEx7.xml"/><Relationship Id="rId4" Type="http://schemas.microsoft.com/office/2007/relationships/hdphoto" Target="../media/hdphoto4.wdp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.png"/><Relationship Id="rId7" Type="http://schemas.microsoft.com/office/2014/relationships/chartEx" Target="../charts/chartEx8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emf"/><Relationship Id="rId5" Type="http://schemas.openxmlformats.org/officeDocument/2006/relationships/package" Target="../embeddings/Microsoft_Excel_Worksheet22.xlsx"/><Relationship Id="rId10" Type="http://schemas.openxmlformats.org/officeDocument/2006/relationships/image" Target="../media/image27.png"/><Relationship Id="rId4" Type="http://schemas.microsoft.com/office/2007/relationships/hdphoto" Target="../media/hdphoto1.wdp"/><Relationship Id="rId9" Type="http://schemas.microsoft.com/office/2014/relationships/chartEx" Target="../charts/chartEx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14/relationships/chartEx" Target="../charts/chartEx10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2.xml"/><Relationship Id="rId4" Type="http://schemas.openxmlformats.org/officeDocument/2006/relationships/image" Target="../media/image60.png"/></Relationships>
</file>

<file path=ppt/slides/_rels/slide3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microsoft.com/office/2014/relationships/chartEx" Target="../charts/chartEx11.xm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microsoft.com/office/2014/relationships/chartEx" Target="../charts/chartEx12.xml"/><Relationship Id="rId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3.xml"/><Relationship Id="rId4" Type="http://schemas.openxmlformats.org/officeDocument/2006/relationships/image" Target="../media/image30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Imagen 3"/>
          <p:cNvPicPr>
            <a:picLocks noChangeAspect="1"/>
          </p:cNvPicPr>
          <p:nvPr/>
        </p:nvPicPr>
        <p:blipFill>
          <a:blip r:embed="rId3"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015" y="48023"/>
            <a:ext cx="5605462" cy="633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47842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Elipse 11"/>
          <p:cNvSpPr/>
          <p:nvPr/>
        </p:nvSpPr>
        <p:spPr>
          <a:xfrm>
            <a:off x="10412414" y="6546850"/>
            <a:ext cx="90487" cy="90488"/>
          </a:xfrm>
          <a:prstGeom prst="ellipse">
            <a:avLst/>
          </a:prstGeom>
          <a:solidFill>
            <a:srgbClr val="1C736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4341" name="CuadroTexto 15"/>
          <p:cNvSpPr txBox="1">
            <a:spLocks noChangeArrowheads="1"/>
          </p:cNvSpPr>
          <p:nvPr/>
        </p:nvSpPr>
        <p:spPr bwMode="auto">
          <a:xfrm>
            <a:off x="8839200" y="6556376"/>
            <a:ext cx="30940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s-ES" sz="1000">
                <a:solidFill>
                  <a:srgbClr val="1C7362"/>
                </a:solidFill>
                <a:latin typeface="Walkway Expand Bold" charset="0"/>
                <a:cs typeface="Walkway Expand Bold" charset="0"/>
              </a:rPr>
              <a:t>www.amdamex.mx</a:t>
            </a:r>
          </a:p>
        </p:txBody>
      </p:sp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2209800" y="2136461"/>
            <a:ext cx="7772400" cy="2162009"/>
          </a:xfrm>
        </p:spPr>
        <p:txBody>
          <a:bodyPr>
            <a:normAutofit fontScale="90000"/>
          </a:bodyPr>
          <a:lstStyle/>
          <a:p>
            <a:r>
              <a:rPr lang="es-MX" b="1" dirty="0"/>
              <a:t>COMPRADORES</a:t>
            </a:r>
            <a:br>
              <a:rPr lang="es-MX" b="1" dirty="0"/>
            </a:br>
            <a:r>
              <a:rPr lang="es-MX" b="1" dirty="0"/>
              <a:t>EDOMEX </a:t>
            </a:r>
            <a:br>
              <a:rPr lang="es-MX" b="1" dirty="0"/>
            </a:br>
            <a:r>
              <a:rPr lang="es-MX" b="1" dirty="0"/>
              <a:t>AGOSTO 2021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5000"/>
                    </a14:imgEffect>
                    <a14:imgEffect>
                      <a14:saturation sat="300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10" y="0"/>
            <a:ext cx="1745690" cy="1542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4312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  <a14:imgEffect>
                      <a14:saturation sat="300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273156"/>
            <a:ext cx="4846795" cy="4283726"/>
          </a:xfrm>
          <a:prstGeom prst="rect">
            <a:avLst/>
          </a:prstGeom>
        </p:spPr>
      </p:pic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35D2EE7A-7DF9-4E44-8B07-09FCE8DE2A4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0540289"/>
              </p:ext>
            </p:extLst>
          </p:nvPr>
        </p:nvGraphicFramePr>
        <p:xfrm>
          <a:off x="173326" y="138745"/>
          <a:ext cx="3802929" cy="66697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5" imgW="4181345" imgH="7334151" progId="Excel.Sheet.12">
                  <p:embed/>
                </p:oleObj>
              </mc:Choice>
              <mc:Fallback>
                <p:oleObj name="Worksheet" r:id="rId5" imgW="4181345" imgH="733415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3326" y="138745"/>
                        <a:ext cx="3802929" cy="66697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00000000-0008-0000-0000-000008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9180898"/>
              </p:ext>
            </p:extLst>
          </p:nvPr>
        </p:nvGraphicFramePr>
        <p:xfrm>
          <a:off x="4093622" y="0"/>
          <a:ext cx="8098378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7210010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  <a14:imgEffect>
                      <a14:saturation sat="300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291" y="1349359"/>
            <a:ext cx="4846795" cy="4283726"/>
          </a:xfrm>
          <a:prstGeom prst="rect">
            <a:avLst/>
          </a:prstGeom>
        </p:spPr>
      </p:pic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9B9ADE5E-D5AA-4812-BD3C-7FF05C8893D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1587609"/>
              </p:ext>
            </p:extLst>
          </p:nvPr>
        </p:nvGraphicFramePr>
        <p:xfrm>
          <a:off x="0" y="0"/>
          <a:ext cx="1219200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00000000-0008-0000-00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322137"/>
              </p:ext>
            </p:extLst>
          </p:nvPr>
        </p:nvGraphicFramePr>
        <p:xfrm>
          <a:off x="0" y="3429000"/>
          <a:ext cx="12151519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5176738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  <a14:imgEffect>
                      <a14:saturation sat="300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1045" y="2034073"/>
            <a:ext cx="4001679" cy="353679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B74FFFB7-4F27-42C1-98FB-BD33A2B67F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276" y="221673"/>
            <a:ext cx="7188406" cy="6414654"/>
          </a:xfrm>
          <a:prstGeom prst="rect">
            <a:avLst/>
          </a:prstGeom>
        </p:spPr>
      </p:pic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00000000-0008-0000-0000-00000C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2855674"/>
              </p:ext>
            </p:extLst>
          </p:nvPr>
        </p:nvGraphicFramePr>
        <p:xfrm>
          <a:off x="7337682" y="0"/>
          <a:ext cx="4830506" cy="6747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3401001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3"/>
          <p:cNvPicPr>
            <a:picLocks noChangeAspect="1"/>
          </p:cNvPicPr>
          <p:nvPr/>
        </p:nvPicPr>
        <p:blipFill>
          <a:blip r:embed="rId3"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015" y="48023"/>
            <a:ext cx="5605462" cy="633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47842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1578429" y="1873478"/>
            <a:ext cx="9144000" cy="2916236"/>
          </a:xfrm>
        </p:spPr>
        <p:txBody>
          <a:bodyPr>
            <a:normAutofit fontScale="90000"/>
          </a:bodyPr>
          <a:lstStyle/>
          <a:p>
            <a:r>
              <a:rPr lang="es-MX" sz="7200" b="1" dirty="0"/>
              <a:t>COMPRADORES POR LOCALIDADES </a:t>
            </a:r>
            <a:br>
              <a:rPr lang="es-MX" sz="7200" b="1" dirty="0"/>
            </a:br>
            <a:r>
              <a:rPr lang="es-MX" sz="7200" b="1" dirty="0" err="1"/>
              <a:t>EDOMEX</a:t>
            </a:r>
            <a:endParaRPr lang="es-MX" sz="7200" b="1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5000"/>
                    </a14:imgEffect>
                    <a14:imgEffect>
                      <a14:saturation sat="300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92" y="48023"/>
            <a:ext cx="1745690" cy="1542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7117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  <a14:imgEffect>
                      <a14:saturation sat="300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581" y="0"/>
            <a:ext cx="3284201" cy="2902664"/>
          </a:xfrm>
          <a:prstGeom prst="rect">
            <a:avLst/>
          </a:prstGeom>
        </p:spPr>
      </p:pic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0B1E4084-2D41-4183-B778-5B17AA78AE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3551680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5480074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  <a14:imgEffect>
                      <a14:saturation sat="300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205" y="85517"/>
            <a:ext cx="3782963" cy="3343483"/>
          </a:xfrm>
          <a:prstGeom prst="rect">
            <a:avLst/>
          </a:prstGeom>
        </p:spPr>
      </p:pic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3693D404-1CC5-43A8-8B72-DDA93263EC3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9530985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6154480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  <a14:imgEffect>
                      <a14:saturation sat="300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018" y="180109"/>
            <a:ext cx="3284201" cy="2902664"/>
          </a:xfrm>
          <a:prstGeom prst="rect">
            <a:avLst/>
          </a:prstGeom>
        </p:spPr>
      </p:pic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C59937C0-CC9C-4933-9C70-D4608EF3B4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7384812"/>
              </p:ext>
            </p:extLst>
          </p:nvPr>
        </p:nvGraphicFramePr>
        <p:xfrm>
          <a:off x="0" y="13854"/>
          <a:ext cx="12192000" cy="68441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5234294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  <a14:imgEffect>
                      <a14:saturation sat="300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291" y="1321650"/>
            <a:ext cx="4846795" cy="4283726"/>
          </a:xfrm>
          <a:prstGeom prst="rect">
            <a:avLst/>
          </a:prstGeom>
        </p:spPr>
      </p:pic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83CFFD83-5297-448C-830D-690B1727FA9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0244491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2947186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0FC7ABF7-31A5-4C5E-948D-EFE648E55FD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908979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924330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  <a14:imgEffect>
                      <a14:saturation sat="300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205" y="85517"/>
            <a:ext cx="3782963" cy="3343483"/>
          </a:xfrm>
          <a:prstGeom prst="rect">
            <a:avLst/>
          </a:prstGeom>
        </p:spPr>
      </p:pic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2D74F544-24F9-4A7A-BAC8-2A2906292ED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4952713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914324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saturation sat="300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900" y="1635742"/>
            <a:ext cx="3962400" cy="3502074"/>
          </a:xfrm>
          <a:prstGeom prst="rect">
            <a:avLst/>
          </a:prstGeom>
        </p:spPr>
      </p:pic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00000000-0008-0000-0000-000009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1388823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305674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  <a14:imgEffect>
                      <a14:saturation sat="300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205" y="85517"/>
            <a:ext cx="3782963" cy="3343483"/>
          </a:xfrm>
          <a:prstGeom prst="rect">
            <a:avLst/>
          </a:prstGeom>
        </p:spPr>
      </p:pic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EC8EA5E9-E89E-4D0D-A97E-6B598A54BF0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1710841"/>
              </p:ext>
            </p:extLst>
          </p:nvPr>
        </p:nvGraphicFramePr>
        <p:xfrm>
          <a:off x="0" y="2390"/>
          <a:ext cx="12192000" cy="68556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5281427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  <a14:imgEffect>
                      <a14:saturation sat="300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291" y="1321650"/>
            <a:ext cx="4846795" cy="4283726"/>
          </a:xfrm>
          <a:prstGeom prst="rect">
            <a:avLst/>
          </a:prstGeom>
        </p:spPr>
      </p:pic>
      <p:sp>
        <p:nvSpPr>
          <p:cNvPr id="6" name="Título 3">
            <a:extLst>
              <a:ext uri="{FF2B5EF4-FFF2-40B4-BE49-F238E27FC236}">
                <a16:creationId xmlns:a16="http://schemas.microsoft.com/office/drawing/2014/main" id="{40F4D1AB-397C-4234-A4AE-7229939AE5EB}"/>
              </a:ext>
            </a:extLst>
          </p:cNvPr>
          <p:cNvSpPr txBox="1">
            <a:spLocks/>
          </p:cNvSpPr>
          <p:nvPr/>
        </p:nvSpPr>
        <p:spPr>
          <a:xfrm>
            <a:off x="0" y="1"/>
            <a:ext cx="12192000" cy="3268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2800" b="1" dirty="0"/>
              <a:t>COMPRADORES POR LOCALIDADES EDOMEX ACUMULADO Agosto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1CFDF615-C582-4BAF-A382-F72105F42C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5647317"/>
              </p:ext>
            </p:extLst>
          </p:nvPr>
        </p:nvGraphicFramePr>
        <p:xfrm>
          <a:off x="137068" y="302973"/>
          <a:ext cx="11917863" cy="6466206"/>
        </p:xfrm>
        <a:graphic>
          <a:graphicData uri="http://schemas.openxmlformats.org/drawingml/2006/table">
            <a:tbl>
              <a:tblPr/>
              <a:tblGrid>
                <a:gridCol w="1693206">
                  <a:extLst>
                    <a:ext uri="{9D8B030D-6E8A-4147-A177-3AD203B41FA5}">
                      <a16:colId xmlns:a16="http://schemas.microsoft.com/office/drawing/2014/main" val="115838135"/>
                    </a:ext>
                  </a:extLst>
                </a:gridCol>
                <a:gridCol w="860920">
                  <a:extLst>
                    <a:ext uri="{9D8B030D-6E8A-4147-A177-3AD203B41FA5}">
                      <a16:colId xmlns:a16="http://schemas.microsoft.com/office/drawing/2014/main" val="2559615967"/>
                    </a:ext>
                  </a:extLst>
                </a:gridCol>
                <a:gridCol w="1046015">
                  <a:extLst>
                    <a:ext uri="{9D8B030D-6E8A-4147-A177-3AD203B41FA5}">
                      <a16:colId xmlns:a16="http://schemas.microsoft.com/office/drawing/2014/main" val="3758189902"/>
                    </a:ext>
                  </a:extLst>
                </a:gridCol>
                <a:gridCol w="1008209">
                  <a:extLst>
                    <a:ext uri="{9D8B030D-6E8A-4147-A177-3AD203B41FA5}">
                      <a16:colId xmlns:a16="http://schemas.microsoft.com/office/drawing/2014/main" val="3324582419"/>
                    </a:ext>
                  </a:extLst>
                </a:gridCol>
                <a:gridCol w="1008209">
                  <a:extLst>
                    <a:ext uri="{9D8B030D-6E8A-4147-A177-3AD203B41FA5}">
                      <a16:colId xmlns:a16="http://schemas.microsoft.com/office/drawing/2014/main" val="1453050708"/>
                    </a:ext>
                  </a:extLst>
                </a:gridCol>
                <a:gridCol w="1008209">
                  <a:extLst>
                    <a:ext uri="{9D8B030D-6E8A-4147-A177-3AD203B41FA5}">
                      <a16:colId xmlns:a16="http://schemas.microsoft.com/office/drawing/2014/main" val="82131852"/>
                    </a:ext>
                  </a:extLst>
                </a:gridCol>
                <a:gridCol w="1008209">
                  <a:extLst>
                    <a:ext uri="{9D8B030D-6E8A-4147-A177-3AD203B41FA5}">
                      <a16:colId xmlns:a16="http://schemas.microsoft.com/office/drawing/2014/main" val="1870094928"/>
                    </a:ext>
                  </a:extLst>
                </a:gridCol>
                <a:gridCol w="1008209">
                  <a:extLst>
                    <a:ext uri="{9D8B030D-6E8A-4147-A177-3AD203B41FA5}">
                      <a16:colId xmlns:a16="http://schemas.microsoft.com/office/drawing/2014/main" val="2406149055"/>
                    </a:ext>
                  </a:extLst>
                </a:gridCol>
                <a:gridCol w="1260259">
                  <a:extLst>
                    <a:ext uri="{9D8B030D-6E8A-4147-A177-3AD203B41FA5}">
                      <a16:colId xmlns:a16="http://schemas.microsoft.com/office/drawing/2014/main" val="293182004"/>
                    </a:ext>
                  </a:extLst>
                </a:gridCol>
                <a:gridCol w="1008209">
                  <a:extLst>
                    <a:ext uri="{9D8B030D-6E8A-4147-A177-3AD203B41FA5}">
                      <a16:colId xmlns:a16="http://schemas.microsoft.com/office/drawing/2014/main" val="1174819941"/>
                    </a:ext>
                  </a:extLst>
                </a:gridCol>
                <a:gridCol w="1008209">
                  <a:extLst>
                    <a:ext uri="{9D8B030D-6E8A-4147-A177-3AD203B41FA5}">
                      <a16:colId xmlns:a16="http://schemas.microsoft.com/office/drawing/2014/main" val="2496283879"/>
                    </a:ext>
                  </a:extLst>
                </a:gridCol>
              </a:tblGrid>
              <a:tr h="76230">
                <a:tc>
                  <a:txBody>
                    <a:bodyPr/>
                    <a:lstStyle/>
                    <a:p>
                      <a:pPr algn="l" fontAlgn="t"/>
                      <a:r>
                        <a:rPr lang="es-MX" sz="700" b="1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465" marR="3465" marT="34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1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SUB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1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COMPACTOS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1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LUJO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1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DEPORTIVO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1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U. MULTIPLES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1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CAMIONES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1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ACUM.2021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1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ACUM.2020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1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DIF.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700" b="1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%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3474747"/>
                  </a:ext>
                </a:extLst>
              </a:tr>
              <a:tr h="86625">
                <a:tc>
                  <a:txBody>
                    <a:bodyPr/>
                    <a:lstStyle/>
                    <a:p>
                      <a:pPr algn="l" fontAlgn="t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ACOLMAN </a:t>
                      </a:r>
                    </a:p>
                  </a:txBody>
                  <a:tcPr marL="3465" marR="3465" marT="3465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149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   94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     6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     2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114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  31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396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     310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  86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21.7%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5647818"/>
                  </a:ext>
                </a:extLst>
              </a:tr>
              <a:tr h="86625">
                <a:tc>
                  <a:txBody>
                    <a:bodyPr/>
                    <a:lstStyle/>
                    <a:p>
                      <a:pPr algn="l" fontAlgn="t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A DE JUÁREZ </a:t>
                      </a:r>
                    </a:p>
                  </a:txBody>
                  <a:tcPr marL="3465" marR="3465" marT="3465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108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   77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     3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     3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  45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  30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266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     266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    -  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0.0%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639879"/>
                  </a:ext>
                </a:extLst>
              </a:tr>
              <a:tr h="86625">
                <a:tc>
                  <a:txBody>
                    <a:bodyPr/>
                    <a:lstStyle/>
                    <a:p>
                      <a:pPr algn="l" fontAlgn="t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ATENCO </a:t>
                      </a:r>
                    </a:p>
                  </a:txBody>
                  <a:tcPr marL="3465" marR="3465" marT="3465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  55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   36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     2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     1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  28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  20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142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     106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  36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25.4%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29651"/>
                  </a:ext>
                </a:extLst>
              </a:tr>
              <a:tr h="86625">
                <a:tc>
                  <a:txBody>
                    <a:bodyPr/>
                    <a:lstStyle/>
                    <a:p>
                      <a:pPr algn="l" fontAlgn="t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ATIZAPÁN </a:t>
                      </a:r>
                    </a:p>
                  </a:txBody>
                  <a:tcPr marL="3465" marR="3465" marT="3465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1,423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 740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408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  58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1,605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330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4,564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  3,399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1,165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25.5%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4055543"/>
                  </a:ext>
                </a:extLst>
              </a:tr>
              <a:tr h="86625">
                <a:tc>
                  <a:txBody>
                    <a:bodyPr/>
                    <a:lstStyle/>
                    <a:p>
                      <a:pPr algn="l" fontAlgn="t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CALIMAYA </a:t>
                      </a:r>
                    </a:p>
                  </a:txBody>
                  <a:tcPr marL="3465" marR="3465" marT="3465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  81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   52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  50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     2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115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  24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324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     229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  95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29.3%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0691767"/>
                  </a:ext>
                </a:extLst>
              </a:tr>
              <a:tr h="86625">
                <a:tc>
                  <a:txBody>
                    <a:bodyPr/>
                    <a:lstStyle/>
                    <a:p>
                      <a:pPr algn="l" fontAlgn="t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CAPULHUAC </a:t>
                      </a:r>
                    </a:p>
                  </a:txBody>
                  <a:tcPr marL="3465" marR="3465" marT="3465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  24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   19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     2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     3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  21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  14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  83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80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     3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3.6%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0899071"/>
                  </a:ext>
                </a:extLst>
              </a:tr>
              <a:tr h="86625">
                <a:tc>
                  <a:txBody>
                    <a:bodyPr/>
                    <a:lstStyle/>
                    <a:p>
                      <a:pPr algn="l" fontAlgn="t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CHALCO </a:t>
                      </a:r>
                    </a:p>
                  </a:txBody>
                  <a:tcPr marL="3465" marR="3465" marT="3465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438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 372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     7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     4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328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  72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1,221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  1,034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187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15.3%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8742200"/>
                  </a:ext>
                </a:extLst>
              </a:tr>
              <a:tr h="86625">
                <a:tc>
                  <a:txBody>
                    <a:bodyPr/>
                    <a:lstStyle/>
                    <a:p>
                      <a:pPr algn="l" fontAlgn="t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CHAPULTEPEC </a:t>
                      </a:r>
                    </a:p>
                  </a:txBody>
                  <a:tcPr marL="3465" marR="3465" marT="3465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  23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   13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  12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     1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  49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31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  18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36.7%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3256415"/>
                  </a:ext>
                </a:extLst>
              </a:tr>
              <a:tr h="86625">
                <a:tc>
                  <a:txBody>
                    <a:bodyPr/>
                    <a:lstStyle/>
                    <a:p>
                      <a:pPr algn="l" fontAlgn="t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CHIAUTLA </a:t>
                      </a:r>
                    </a:p>
                  </a:txBody>
                  <a:tcPr marL="3465" marR="3465" marT="3465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  37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   23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     3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     1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  35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  11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110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82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  28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25.5%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0775425"/>
                  </a:ext>
                </a:extLst>
              </a:tr>
              <a:tr h="86625">
                <a:tc>
                  <a:txBody>
                    <a:bodyPr/>
                    <a:lstStyle/>
                    <a:p>
                      <a:pPr algn="l" fontAlgn="t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CHICOLOAPAN </a:t>
                      </a:r>
                    </a:p>
                  </a:txBody>
                  <a:tcPr marL="3465" marR="3465" marT="3465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235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 126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     1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     3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155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  22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542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     448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  94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17.3%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9859985"/>
                  </a:ext>
                </a:extLst>
              </a:tr>
              <a:tr h="86625">
                <a:tc>
                  <a:txBody>
                    <a:bodyPr/>
                    <a:lstStyle/>
                    <a:p>
                      <a:pPr algn="l" fontAlgn="t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CHICONCUAC </a:t>
                      </a:r>
                    </a:p>
                  </a:txBody>
                  <a:tcPr marL="3465" marR="3465" marT="3465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  22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   12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     4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     2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  41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  14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  95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67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  28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29.5%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0748259"/>
                  </a:ext>
                </a:extLst>
              </a:tr>
              <a:tr h="147609">
                <a:tc>
                  <a:txBody>
                    <a:bodyPr/>
                    <a:lstStyle/>
                    <a:p>
                      <a:pPr algn="l" fontAlgn="t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CHIMALHUACÁN </a:t>
                      </a:r>
                    </a:p>
                  </a:txBody>
                  <a:tcPr marL="3465" marR="3465" marT="3465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425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 247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     5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     7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223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  68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975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     863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112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11.5%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1830972"/>
                  </a:ext>
                </a:extLst>
              </a:tr>
              <a:tr h="86625">
                <a:tc>
                  <a:txBody>
                    <a:bodyPr/>
                    <a:lstStyle/>
                    <a:p>
                      <a:pPr algn="l" fontAlgn="t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COACALCO </a:t>
                      </a:r>
                    </a:p>
                  </a:txBody>
                  <a:tcPr marL="3465" marR="3465" marT="3465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712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 371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  56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  15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491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  91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1,736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  1,619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117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6.7%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8976767"/>
                  </a:ext>
                </a:extLst>
              </a:tr>
              <a:tr h="86625">
                <a:tc>
                  <a:txBody>
                    <a:bodyPr/>
                    <a:lstStyle/>
                    <a:p>
                      <a:pPr algn="l" fontAlgn="t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CUAUTITLÁN </a:t>
                      </a:r>
                    </a:p>
                  </a:txBody>
                  <a:tcPr marL="3465" marR="3465" marT="3465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323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 182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  22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     8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244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  59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838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     722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116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13.8%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4121679"/>
                  </a:ext>
                </a:extLst>
              </a:tr>
              <a:tr h="86625">
                <a:tc>
                  <a:txBody>
                    <a:bodyPr/>
                    <a:lstStyle/>
                    <a:p>
                      <a:pPr algn="l" fontAlgn="t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C IZCALLI </a:t>
                      </a:r>
                    </a:p>
                  </a:txBody>
                  <a:tcPr marL="3465" marR="3465" marT="3465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1,724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 956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188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  44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2,090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876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5,878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  5,163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715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12.2%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7113539"/>
                  </a:ext>
                </a:extLst>
              </a:tr>
              <a:tr h="86625">
                <a:tc>
                  <a:txBody>
                    <a:bodyPr/>
                    <a:lstStyle/>
                    <a:p>
                      <a:pPr algn="l" fontAlgn="t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ECATEPEC </a:t>
                      </a:r>
                    </a:p>
                  </a:txBody>
                  <a:tcPr marL="3465" marR="3465" marT="3465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2,415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1,463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  95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  45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1,734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439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6,191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  5,443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748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12.1%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0918475"/>
                  </a:ext>
                </a:extLst>
              </a:tr>
              <a:tr h="86625">
                <a:tc>
                  <a:txBody>
                    <a:bodyPr/>
                    <a:lstStyle/>
                    <a:p>
                      <a:pPr algn="l" fontAlgn="t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HUIXQUILUCAN </a:t>
                      </a:r>
                    </a:p>
                  </a:txBody>
                  <a:tcPr marL="3465" marR="3465" marT="3465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501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 367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340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  22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1,099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216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2,545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  1,802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743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29.2%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1618600"/>
                  </a:ext>
                </a:extLst>
              </a:tr>
              <a:tr h="86625">
                <a:tc>
                  <a:txBody>
                    <a:bodyPr/>
                    <a:lstStyle/>
                    <a:p>
                      <a:pPr algn="l" fontAlgn="t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IXTAPALUCA </a:t>
                      </a:r>
                    </a:p>
                  </a:txBody>
                  <a:tcPr marL="3465" marR="3465" marT="3465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641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 442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  21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  15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523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112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1,754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  1,507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247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14.1%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9965057"/>
                  </a:ext>
                </a:extLst>
              </a:tr>
              <a:tr h="86625">
                <a:tc>
                  <a:txBody>
                    <a:bodyPr/>
                    <a:lstStyle/>
                    <a:p>
                      <a:pPr algn="l" fontAlgn="t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JALTENCO </a:t>
                      </a:r>
                    </a:p>
                  </a:txBody>
                  <a:tcPr marL="3465" marR="3465" marT="3465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  29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   21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     1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  24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     1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  76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75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     1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1.3%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6516171"/>
                  </a:ext>
                </a:extLst>
              </a:tr>
              <a:tr h="86625">
                <a:tc>
                  <a:txBody>
                    <a:bodyPr/>
                    <a:lstStyle/>
                    <a:p>
                      <a:pPr algn="l" fontAlgn="t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LA PAZ </a:t>
                      </a:r>
                    </a:p>
                  </a:txBody>
                  <a:tcPr marL="3465" marR="3465" marT="3465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261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 173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     3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     4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200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  61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702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     637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  65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9.3%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7014901"/>
                  </a:ext>
                </a:extLst>
              </a:tr>
              <a:tr h="86625">
                <a:tc>
                  <a:txBody>
                    <a:bodyPr/>
                    <a:lstStyle/>
                    <a:p>
                      <a:pPr algn="l" fontAlgn="t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LERMA </a:t>
                      </a:r>
                    </a:p>
                  </a:txBody>
                  <a:tcPr marL="3465" marR="3465" marT="3465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288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 184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  29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     5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238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110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854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     625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229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26.8%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6923047"/>
                  </a:ext>
                </a:extLst>
              </a:tr>
              <a:tr h="86625">
                <a:tc>
                  <a:txBody>
                    <a:bodyPr/>
                    <a:lstStyle/>
                    <a:p>
                      <a:pPr algn="l" fontAlgn="t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M OCAMPO </a:t>
                      </a:r>
                    </a:p>
                  </a:txBody>
                  <a:tcPr marL="3465" marR="3465" marT="3465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103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   48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     1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     1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  60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  16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229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     221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     8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3.5%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9778915"/>
                  </a:ext>
                </a:extLst>
              </a:tr>
              <a:tr h="86625">
                <a:tc>
                  <a:txBody>
                    <a:bodyPr/>
                    <a:lstStyle/>
                    <a:p>
                      <a:pPr algn="l" fontAlgn="t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METEPEC </a:t>
                      </a:r>
                    </a:p>
                  </a:txBody>
                  <a:tcPr marL="3465" marR="3465" marT="3465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584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 374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226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  19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873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188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2,264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  1,764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500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22.1%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8240852"/>
                  </a:ext>
                </a:extLst>
              </a:tr>
              <a:tr h="147609">
                <a:tc>
                  <a:txBody>
                    <a:bodyPr/>
                    <a:lstStyle/>
                    <a:p>
                      <a:pPr algn="l" fontAlgn="t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MEXICALTZINGO </a:t>
                      </a:r>
                    </a:p>
                  </a:txBody>
                  <a:tcPr marL="3465" marR="3465" marT="3465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  12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   16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     2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     2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  10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  13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  55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42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  13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23.6%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0237978"/>
                  </a:ext>
                </a:extLst>
              </a:tr>
              <a:tr h="86625">
                <a:tc>
                  <a:txBody>
                    <a:bodyPr/>
                    <a:lstStyle/>
                    <a:p>
                      <a:pPr algn="l" fontAlgn="t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NAUCALPAN </a:t>
                      </a:r>
                    </a:p>
                  </a:txBody>
                  <a:tcPr marL="3465" marR="3465" marT="3465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2,163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1,835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532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  52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2,674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998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8,254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  6,950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1,304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15.8%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1256591"/>
                  </a:ext>
                </a:extLst>
              </a:tr>
              <a:tr h="123392">
                <a:tc>
                  <a:txBody>
                    <a:bodyPr/>
                    <a:lstStyle/>
                    <a:p>
                      <a:pPr algn="l" fontAlgn="t"/>
                      <a:r>
                        <a:rPr lang="es-MX" sz="900" b="0" i="0" u="none" strike="noStrike" dirty="0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NEZAHUALCÓYOTL </a:t>
                      </a:r>
                    </a:p>
                  </a:txBody>
                  <a:tcPr marL="3465" marR="3465" marT="3465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1,774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1,091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  96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  62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1,455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253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4,731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  3,700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1,031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21.8%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3030894"/>
                  </a:ext>
                </a:extLst>
              </a:tr>
              <a:tr h="86625">
                <a:tc>
                  <a:txBody>
                    <a:bodyPr/>
                    <a:lstStyle/>
                    <a:p>
                      <a:pPr algn="l" fontAlgn="t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N ROMERO </a:t>
                      </a:r>
                    </a:p>
                  </a:txBody>
                  <a:tcPr marL="3465" marR="3465" marT="3465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475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 279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  16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     5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310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  96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1,181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  1,135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  46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3.9%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8121790"/>
                  </a:ext>
                </a:extLst>
              </a:tr>
              <a:tr h="147609">
                <a:tc>
                  <a:txBody>
                    <a:bodyPr/>
                    <a:lstStyle/>
                    <a:p>
                      <a:pPr algn="l" fontAlgn="t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NO CONURBADO </a:t>
                      </a:r>
                    </a:p>
                  </a:txBody>
                  <a:tcPr marL="3465" marR="3465" marT="3465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2,053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1,570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152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  41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1,753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1,300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6,869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  5,904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965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14.0%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3323741"/>
                  </a:ext>
                </a:extLst>
              </a:tr>
              <a:tr h="86625">
                <a:tc>
                  <a:txBody>
                    <a:bodyPr/>
                    <a:lstStyle/>
                    <a:p>
                      <a:pPr algn="l" fontAlgn="t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OCOYOACAC </a:t>
                      </a:r>
                    </a:p>
                  </a:txBody>
                  <a:tcPr marL="3465" marR="3465" marT="3465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  74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   48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  19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     4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  66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  24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235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     211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  24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10.2%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4414080"/>
                  </a:ext>
                </a:extLst>
              </a:tr>
              <a:tr h="86625">
                <a:tc>
                  <a:txBody>
                    <a:bodyPr/>
                    <a:lstStyle/>
                    <a:p>
                      <a:pPr algn="l" fontAlgn="t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OTZOLOTEPEC </a:t>
                      </a:r>
                    </a:p>
                  </a:txBody>
                  <a:tcPr marL="3465" marR="3465" marT="3465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  42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   21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     1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  33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  14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111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     117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-             6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-5.4%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4428652"/>
                  </a:ext>
                </a:extLst>
              </a:tr>
              <a:tr h="86625">
                <a:tc>
                  <a:txBody>
                    <a:bodyPr/>
                    <a:lstStyle/>
                    <a:p>
                      <a:pPr algn="l" fontAlgn="t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S M ATENCO </a:t>
                      </a:r>
                    </a:p>
                  </a:txBody>
                  <a:tcPr marL="3465" marR="3465" marT="3465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125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 101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  23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     2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130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  80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461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     380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  81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17.6%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2480287"/>
                  </a:ext>
                </a:extLst>
              </a:tr>
              <a:tr h="86625">
                <a:tc>
                  <a:txBody>
                    <a:bodyPr/>
                    <a:lstStyle/>
                    <a:p>
                      <a:pPr algn="l" fontAlgn="t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TECÁMAC </a:t>
                      </a:r>
                    </a:p>
                  </a:txBody>
                  <a:tcPr marL="3465" marR="3465" marT="3465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831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 536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  62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  17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623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135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2,204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  1,831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373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16.9%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3608984"/>
                  </a:ext>
                </a:extLst>
              </a:tr>
              <a:tr h="86625">
                <a:tc>
                  <a:txBody>
                    <a:bodyPr/>
                    <a:lstStyle/>
                    <a:p>
                      <a:pPr algn="l" fontAlgn="t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TEJUPILCO </a:t>
                      </a:r>
                    </a:p>
                  </a:txBody>
                  <a:tcPr marL="3465" marR="3465" marT="3465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  24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   43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     7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  51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  35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160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     114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  46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28.8%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6432795"/>
                  </a:ext>
                </a:extLst>
              </a:tr>
              <a:tr h="86625">
                <a:tc>
                  <a:txBody>
                    <a:bodyPr/>
                    <a:lstStyle/>
                    <a:p>
                      <a:pPr algn="l" fontAlgn="t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TEPOTZOTLÁN </a:t>
                      </a:r>
                    </a:p>
                  </a:txBody>
                  <a:tcPr marL="3465" marR="3465" marT="3465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185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   65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  10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     3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107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  53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423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     363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  60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14.2%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5257564"/>
                  </a:ext>
                </a:extLst>
              </a:tr>
              <a:tr h="86625">
                <a:tc>
                  <a:txBody>
                    <a:bodyPr/>
                    <a:lstStyle/>
                    <a:p>
                      <a:pPr algn="l" fontAlgn="t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TEXCOCO </a:t>
                      </a:r>
                    </a:p>
                  </a:txBody>
                  <a:tcPr marL="3465" marR="3465" marT="3465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318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 277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  31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  10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373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109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1,118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     967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151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13.5%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4193521"/>
                  </a:ext>
                </a:extLst>
              </a:tr>
              <a:tr h="86625">
                <a:tc>
                  <a:txBody>
                    <a:bodyPr/>
                    <a:lstStyle/>
                    <a:p>
                      <a:pPr algn="l" fontAlgn="t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TEZOYUCA </a:t>
                      </a:r>
                    </a:p>
                  </a:txBody>
                  <a:tcPr marL="3465" marR="3465" marT="3465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  30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   27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     4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     2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  29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  17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109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     115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-             6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-5.5%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7571969"/>
                  </a:ext>
                </a:extLst>
              </a:tr>
              <a:tr h="147609">
                <a:tc>
                  <a:txBody>
                    <a:bodyPr/>
                    <a:lstStyle/>
                    <a:p>
                      <a:pPr algn="l" fontAlgn="t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TIANGUISTENCO </a:t>
                      </a:r>
                    </a:p>
                  </a:txBody>
                  <a:tcPr marL="3465" marR="3465" marT="3465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  70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   55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     8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     1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  51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  35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220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     151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  69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31.4%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0212164"/>
                  </a:ext>
                </a:extLst>
              </a:tr>
              <a:tr h="86625">
                <a:tc>
                  <a:txBody>
                    <a:bodyPr/>
                    <a:lstStyle/>
                    <a:p>
                      <a:pPr algn="l" fontAlgn="t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TLALNEPANTLA </a:t>
                      </a:r>
                    </a:p>
                  </a:txBody>
                  <a:tcPr marL="3465" marR="3465" marT="3465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2,080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1,081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272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  61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2,217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1,236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6,947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  6,611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336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4.8%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0914996"/>
                  </a:ext>
                </a:extLst>
              </a:tr>
              <a:tr h="86625">
                <a:tc>
                  <a:txBody>
                    <a:bodyPr/>
                    <a:lstStyle/>
                    <a:p>
                      <a:pPr algn="l" fontAlgn="t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TOLUCA </a:t>
                      </a:r>
                    </a:p>
                  </a:txBody>
                  <a:tcPr marL="3465" marR="3465" marT="3465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2,225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1,722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434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  50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1,927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1,685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8,043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  5,510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2,533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31.5%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9186689"/>
                  </a:ext>
                </a:extLst>
              </a:tr>
              <a:tr h="86625">
                <a:tc>
                  <a:txBody>
                    <a:bodyPr/>
                    <a:lstStyle/>
                    <a:p>
                      <a:pPr algn="l" fontAlgn="t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TULTEPEC </a:t>
                      </a:r>
                    </a:p>
                  </a:txBody>
                  <a:tcPr marL="3465" marR="3465" marT="3465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216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 104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     9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     2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148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  44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523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     470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  53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10.1%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0358291"/>
                  </a:ext>
                </a:extLst>
              </a:tr>
              <a:tr h="86625">
                <a:tc>
                  <a:txBody>
                    <a:bodyPr/>
                    <a:lstStyle/>
                    <a:p>
                      <a:pPr algn="l" fontAlgn="t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TULTITLÁN </a:t>
                      </a:r>
                    </a:p>
                  </a:txBody>
                  <a:tcPr marL="3465" marR="3465" marT="3465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923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 498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  41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  21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659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227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2,369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  2,154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215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9.1%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4677661"/>
                  </a:ext>
                </a:extLst>
              </a:tr>
              <a:tr h="86625">
                <a:tc>
                  <a:txBody>
                    <a:bodyPr/>
                    <a:lstStyle/>
                    <a:p>
                      <a:pPr algn="l" fontAlgn="t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V DE CHALCO </a:t>
                      </a:r>
                    </a:p>
                  </a:txBody>
                  <a:tcPr marL="3465" marR="3465" marT="3465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265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 196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     5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     6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161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  55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688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     650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  38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5.5%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5930899"/>
                  </a:ext>
                </a:extLst>
              </a:tr>
              <a:tr h="86625">
                <a:tc>
                  <a:txBody>
                    <a:bodyPr/>
                    <a:lstStyle/>
                    <a:p>
                      <a:pPr algn="l" fontAlgn="t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XONACATLÁN </a:t>
                      </a:r>
                    </a:p>
                  </a:txBody>
                  <a:tcPr marL="3465" marR="3465" marT="3465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  38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   32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     7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     1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  51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  19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148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     149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-             1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-0.7%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8626403"/>
                  </a:ext>
                </a:extLst>
              </a:tr>
              <a:tr h="86625">
                <a:tc>
                  <a:txBody>
                    <a:bodyPr/>
                    <a:lstStyle/>
                    <a:p>
                      <a:pPr algn="l" fontAlgn="t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ZINACANTEPEC </a:t>
                      </a:r>
                    </a:p>
                  </a:txBody>
                  <a:tcPr marL="3465" marR="3465" marT="3465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252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 134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  15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     6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156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  77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640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     577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  63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9.8%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3973770"/>
                  </a:ext>
                </a:extLst>
              </a:tr>
              <a:tr h="86625">
                <a:tc>
                  <a:txBody>
                    <a:bodyPr/>
                    <a:lstStyle/>
                    <a:p>
                      <a:pPr algn="l" fontAlgn="t"/>
                      <a:r>
                        <a:rPr lang="es-MX" sz="900" b="1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EDOMEX </a:t>
                      </a:r>
                    </a:p>
                  </a:txBody>
                  <a:tcPr marL="3465" marR="3465" marT="3465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1" i="0" u="none" strike="noStrike" dirty="0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22,046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1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13,900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1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2,647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1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535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1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19,717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1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8,045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1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66,890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1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   64,594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1" i="0" u="none" strike="noStrike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       2,296 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1" i="0" u="none" strike="noStrike" dirty="0">
                          <a:solidFill>
                            <a:srgbClr val="44546A"/>
                          </a:solidFill>
                          <a:effectLst/>
                          <a:latin typeface="Calibri" panose="020F0502020204030204" pitchFamily="34" charset="0"/>
                        </a:rPr>
                        <a:t>3.4%</a:t>
                      </a:r>
                    </a:p>
                  </a:txBody>
                  <a:tcPr marL="3465" marR="3465" marT="3465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ACCC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631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83706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  <a14:imgEffect>
                      <a14:saturation sat="300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291" y="1321650"/>
            <a:ext cx="4846795" cy="4283726"/>
          </a:xfrm>
          <a:prstGeom prst="rect">
            <a:avLst/>
          </a:prstGeom>
        </p:spPr>
      </p:pic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5B2F41BE-2739-49C2-9A5A-1646A7415D7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5073242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1659362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  <a14:imgEffect>
                      <a14:saturation sat="300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291" y="1321650"/>
            <a:ext cx="4846795" cy="4283726"/>
          </a:xfrm>
          <a:prstGeom prst="rect">
            <a:avLst/>
          </a:prstGeom>
        </p:spPr>
      </p:pic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00000000-0008-0000-02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5550822"/>
              </p:ext>
            </p:extLst>
          </p:nvPr>
        </p:nvGraphicFramePr>
        <p:xfrm>
          <a:off x="0" y="41564"/>
          <a:ext cx="12192000" cy="68164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9" name="Imagen 8">
            <a:extLst>
              <a:ext uri="{FF2B5EF4-FFF2-40B4-BE49-F238E27FC236}">
                <a16:creationId xmlns:a16="http://schemas.microsoft.com/office/drawing/2014/main" id="{9613B227-E362-40F5-A847-05EC0D948F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42219" y="520324"/>
            <a:ext cx="2596428" cy="210537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7EA1BC6B-7897-494D-8409-7947BCECD9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42219" y="2725581"/>
            <a:ext cx="2640501" cy="2016269"/>
          </a:xfrm>
          <a:prstGeom prst="rect">
            <a:avLst/>
          </a:prstGeom>
        </p:spPr>
      </p:pic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20E1AE2D-E66C-45DC-82B0-BB0BE1365C90}"/>
              </a:ext>
            </a:extLst>
          </p:cNvPr>
          <p:cNvCxnSpPr/>
          <p:nvPr/>
        </p:nvCxnSpPr>
        <p:spPr>
          <a:xfrm flipH="1">
            <a:off x="1052945" y="678873"/>
            <a:ext cx="7689274" cy="0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Conector recto de flecha 13">
            <a:extLst>
              <a:ext uri="{FF2B5EF4-FFF2-40B4-BE49-F238E27FC236}">
                <a16:creationId xmlns:a16="http://schemas.microsoft.com/office/drawing/2014/main" id="{578AB4BF-474A-42C3-9D6B-4DBBCD4A8461}"/>
              </a:ext>
            </a:extLst>
          </p:cNvPr>
          <p:cNvCxnSpPr/>
          <p:nvPr/>
        </p:nvCxnSpPr>
        <p:spPr>
          <a:xfrm flipH="1">
            <a:off x="5159332" y="3750194"/>
            <a:ext cx="3574474" cy="36485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17952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BBFF87D3-3A7F-4F90-B01A-C60849F4D4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  <a14:imgEffect>
                      <a14:saturation sat="300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9965" y="4536896"/>
            <a:ext cx="1745690" cy="1542887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4320E52A-29A7-4756-8950-90F048C34B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803" y="66675"/>
            <a:ext cx="11306175" cy="3362325"/>
          </a:xfrm>
          <a:prstGeom prst="rect">
            <a:avLst/>
          </a:prstGeom>
        </p:spPr>
      </p:pic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00000000-0008-0000-0200-000008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649185"/>
              </p:ext>
            </p:extLst>
          </p:nvPr>
        </p:nvGraphicFramePr>
        <p:xfrm>
          <a:off x="0" y="3429000"/>
          <a:ext cx="12081164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9653948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3"/>
          <p:cNvPicPr>
            <a:picLocks noChangeAspect="1"/>
          </p:cNvPicPr>
          <p:nvPr/>
        </p:nvPicPr>
        <p:blipFill>
          <a:blip r:embed="rId3"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015" y="48023"/>
            <a:ext cx="5605462" cy="633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47842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1578429" y="1873478"/>
            <a:ext cx="9144000" cy="2916236"/>
          </a:xfrm>
        </p:spPr>
        <p:txBody>
          <a:bodyPr>
            <a:normAutofit fontScale="90000"/>
          </a:bodyPr>
          <a:lstStyle/>
          <a:p>
            <a:r>
              <a:rPr lang="es-MX" sz="7200" b="1" dirty="0"/>
              <a:t>COMPRADORES POR MARCA</a:t>
            </a:r>
            <a:br>
              <a:rPr lang="es-MX" sz="7200" b="1" dirty="0"/>
            </a:br>
            <a:r>
              <a:rPr lang="es-MX" sz="7200" b="1" dirty="0" err="1"/>
              <a:t>EDOMEX</a:t>
            </a:r>
            <a:endParaRPr lang="es-MX" sz="7200" b="1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5000"/>
                    </a14:imgEffect>
                    <a14:imgEffect>
                      <a14:saturation sat="300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92" y="48023"/>
            <a:ext cx="1745690" cy="1542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3107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  <a14:imgEffect>
                      <a14:saturation sat="300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770" y="1613445"/>
            <a:ext cx="4410545" cy="3898157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F85E1DF3-2BF1-4541-BEF5-2492C97E9E14}"/>
              </a:ext>
            </a:extLst>
          </p:cNvPr>
          <p:cNvSpPr txBox="1"/>
          <p:nvPr/>
        </p:nvSpPr>
        <p:spPr>
          <a:xfrm>
            <a:off x="199030" y="5437"/>
            <a:ext cx="117939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/>
              <a:t>COMPRADORES POR ESTADO POR MARCA ACUMULADO agosto 2021</a:t>
            </a:r>
          </a:p>
        </p:txBody>
      </p:sp>
      <p:graphicFrame>
        <p:nvGraphicFramePr>
          <p:cNvPr id="5" name="Objeto 4">
            <a:extLst>
              <a:ext uri="{FF2B5EF4-FFF2-40B4-BE49-F238E27FC236}">
                <a16:creationId xmlns:a16="http://schemas.microsoft.com/office/drawing/2014/main" id="{847AF062-4681-429A-BFF7-3F5663B1ECF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8114537"/>
              </p:ext>
            </p:extLst>
          </p:nvPr>
        </p:nvGraphicFramePr>
        <p:xfrm>
          <a:off x="169031" y="722621"/>
          <a:ext cx="11763940" cy="59829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5" imgW="23431417" imgH="7334151" progId="Excel.Sheet.12">
                  <p:embed/>
                </p:oleObj>
              </mc:Choice>
              <mc:Fallback>
                <p:oleObj name="Worksheet" r:id="rId5" imgW="23431417" imgH="733415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9031" y="722621"/>
                        <a:ext cx="11763940" cy="59829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38917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F85E1DF3-2BF1-4541-BEF5-2492C97E9E14}"/>
              </a:ext>
            </a:extLst>
          </p:cNvPr>
          <p:cNvSpPr txBox="1"/>
          <p:nvPr/>
        </p:nvSpPr>
        <p:spPr>
          <a:xfrm>
            <a:off x="1" y="0"/>
            <a:ext cx="1203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/>
              <a:t>EDOMEX VS NACIONAL PENETRACIÓN POR MARCA ACUMULADO agosto 2021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695950A-1793-40E9-97A0-F66AE3E14D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575" y="523220"/>
            <a:ext cx="4371013" cy="6263342"/>
          </a:xfrm>
          <a:prstGeom prst="rect">
            <a:avLst/>
          </a:prstGeom>
        </p:spPr>
      </p:pic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8FF4939D-0903-4BEA-A9B0-92EB0881AFD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9722421"/>
              </p:ext>
            </p:extLst>
          </p:nvPr>
        </p:nvGraphicFramePr>
        <p:xfrm>
          <a:off x="4682162" y="594657"/>
          <a:ext cx="7509838" cy="6263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776067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B3EB3228-FA0F-4C58-B20F-1931E5BC23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  <a14:imgEffect>
                      <a14:saturation sat="300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6750" y="2265572"/>
            <a:ext cx="3006886" cy="2657566"/>
          </a:xfrm>
          <a:prstGeom prst="rect">
            <a:avLst/>
          </a:prstGeom>
        </p:spPr>
      </p:pic>
      <mc:AlternateContent xmlns:mc="http://schemas.openxmlformats.org/markup-compatibility/2006">
        <mc:Choice xmlns:cx1="http://schemas.microsoft.com/office/drawing/2015/9/8/chartex" Requires="cx1">
          <p:graphicFrame>
            <p:nvGraphicFramePr>
              <p:cNvPr id="5" name="Gráfico 4">
                <a:extLst>
                  <a:ext uri="{FF2B5EF4-FFF2-40B4-BE49-F238E27FC236}">
                    <a16:creationId xmlns:a16="http://schemas.microsoft.com/office/drawing/2014/main" id="{21623518-5D99-4AFD-9064-7C44EB6DCA74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4091470758"/>
                  </p:ext>
                </p:extLst>
              </p:nvPr>
            </p:nvGraphicFramePr>
            <p:xfrm>
              <a:off x="0" y="0"/>
              <a:ext cx="12192000" cy="685800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5"/>
              </a:graphicData>
            </a:graphic>
          </p:graphicFrame>
        </mc:Choice>
        <mc:Fallback>
          <p:pic>
            <p:nvPicPr>
              <p:cNvPr id="5" name="Gráfico 4">
                <a:extLst>
                  <a:ext uri="{FF2B5EF4-FFF2-40B4-BE49-F238E27FC236}">
                    <a16:creationId xmlns:a16="http://schemas.microsoft.com/office/drawing/2014/main" id="{21623518-5D99-4AFD-9064-7C44EB6DCA7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0" y="0"/>
                <a:ext cx="12192000" cy="685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408236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  <a14:imgEffect>
                      <a14:saturation sat="300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551" y="1629942"/>
            <a:ext cx="4428898" cy="3914377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5BD48A5F-3D6B-4820-9E09-FB6EA5267728}"/>
              </a:ext>
            </a:extLst>
          </p:cNvPr>
          <p:cNvSpPr txBox="1"/>
          <p:nvPr/>
        </p:nvSpPr>
        <p:spPr>
          <a:xfrm>
            <a:off x="244929" y="0"/>
            <a:ext cx="113320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/>
              <a:t>COMPRADORES POR MARCA POR LOCALIDAD ACUMULADO AGOSTO 2021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E0DEA9E-0D64-477E-BFD7-6736ED5C6E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729115"/>
            <a:ext cx="12192000" cy="5740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193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saturation sat="300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900" y="1635742"/>
            <a:ext cx="3962400" cy="3502074"/>
          </a:xfrm>
          <a:prstGeom prst="rect">
            <a:avLst/>
          </a:prstGeom>
        </p:spPr>
      </p:pic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468A0E79-96E8-4690-A3C4-C4531E340C3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4437194"/>
              </p:ext>
            </p:extLst>
          </p:nvPr>
        </p:nvGraphicFramePr>
        <p:xfrm>
          <a:off x="0" y="28614"/>
          <a:ext cx="12192000" cy="68293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5923567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96E9343-E61D-43B1-ABA9-62B5136341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  <a14:imgEffect>
                      <a14:saturation sat="300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8686" y="84274"/>
            <a:ext cx="2004660" cy="1771771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1201C534-6679-443A-9169-C3C99E5AC6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446" y="84273"/>
            <a:ext cx="1585750" cy="6615819"/>
          </a:xfrm>
          <a:prstGeom prst="rect">
            <a:avLst/>
          </a:prstGeom>
        </p:spPr>
      </p:pic>
      <mc:AlternateContent xmlns:mc="http://schemas.openxmlformats.org/markup-compatibility/2006">
        <mc:Choice xmlns:cx1="http://schemas.microsoft.com/office/drawing/2015/9/8/chartex" Requires="cx1">
          <p:graphicFrame>
            <p:nvGraphicFramePr>
              <p:cNvPr id="9" name="Gráfico 8">
                <a:extLst>
                  <a:ext uri="{FF2B5EF4-FFF2-40B4-BE49-F238E27FC236}">
                    <a16:creationId xmlns:a16="http://schemas.microsoft.com/office/drawing/2014/main" id="{0E5EB4B3-0EAF-4FDD-9D25-E9F50C25BFF3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130565218"/>
                  </p:ext>
                </p:extLst>
              </p:nvPr>
            </p:nvGraphicFramePr>
            <p:xfrm>
              <a:off x="1686196" y="0"/>
              <a:ext cx="10505804" cy="6700091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6"/>
              </a:graphicData>
            </a:graphic>
          </p:graphicFrame>
        </mc:Choice>
        <mc:Fallback>
          <p:pic>
            <p:nvPicPr>
              <p:cNvPr id="9" name="Gráfico 8">
                <a:extLst>
                  <a:ext uri="{FF2B5EF4-FFF2-40B4-BE49-F238E27FC236}">
                    <a16:creationId xmlns:a16="http://schemas.microsoft.com/office/drawing/2014/main" id="{0E5EB4B3-0EAF-4FDD-9D25-E9F50C25BFF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686196" y="0"/>
                <a:ext cx="10505804" cy="670009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99006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cx1="http://schemas.microsoft.com/office/drawing/2015/9/8/chartex" Requires="cx1">
          <p:graphicFrame>
            <p:nvGraphicFramePr>
              <p:cNvPr id="10" name="Gráfico 9">
                <a:extLst>
                  <a:ext uri="{FF2B5EF4-FFF2-40B4-BE49-F238E27FC236}">
                    <a16:creationId xmlns:a16="http://schemas.microsoft.com/office/drawing/2014/main" id="{54D88F01-6F8E-4A2D-BC98-5E74534265F6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005555514"/>
                  </p:ext>
                </p:extLst>
              </p:nvPr>
            </p:nvGraphicFramePr>
            <p:xfrm>
              <a:off x="0" y="1"/>
              <a:ext cx="12192000" cy="685800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>
          <p:pic>
            <p:nvPicPr>
              <p:cNvPr id="10" name="Gráfico 9">
                <a:extLst>
                  <a:ext uri="{FF2B5EF4-FFF2-40B4-BE49-F238E27FC236}">
                    <a16:creationId xmlns:a16="http://schemas.microsoft.com/office/drawing/2014/main" id="{54D88F01-6F8E-4A2D-BC98-5E74534265F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0" y="1"/>
                <a:ext cx="12192000" cy="685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39421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357A4580-2D72-489F-B37D-1E07BFD01E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830" y="0"/>
            <a:ext cx="1565139" cy="6858000"/>
          </a:xfrm>
          <a:prstGeom prst="rect">
            <a:avLst/>
          </a:prstGeom>
        </p:spPr>
      </p:pic>
      <mc:AlternateContent xmlns:mc="http://schemas.openxmlformats.org/markup-compatibility/2006">
        <mc:Choice xmlns:cx1="http://schemas.microsoft.com/office/drawing/2015/9/8/chartex" Requires="cx1">
          <p:graphicFrame>
            <p:nvGraphicFramePr>
              <p:cNvPr id="7" name="Gráfico 6">
                <a:extLst>
                  <a:ext uri="{FF2B5EF4-FFF2-40B4-BE49-F238E27FC236}">
                    <a16:creationId xmlns:a16="http://schemas.microsoft.com/office/drawing/2014/main" id="{3ADB9858-38D4-4B93-9C55-691C3530A63F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593740755"/>
                  </p:ext>
                </p:extLst>
              </p:nvPr>
            </p:nvGraphicFramePr>
            <p:xfrm>
              <a:off x="1939636" y="0"/>
              <a:ext cx="10120534" cy="6857999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4"/>
              </a:graphicData>
            </a:graphic>
          </p:graphicFrame>
        </mc:Choice>
        <mc:Fallback>
          <p:pic>
            <p:nvPicPr>
              <p:cNvPr id="7" name="Gráfico 6">
                <a:extLst>
                  <a:ext uri="{FF2B5EF4-FFF2-40B4-BE49-F238E27FC236}">
                    <a16:creationId xmlns:a16="http://schemas.microsoft.com/office/drawing/2014/main" id="{3ADB9858-38D4-4B93-9C55-691C3530A63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39636" y="0"/>
                <a:ext cx="10120534" cy="6857999"/>
              </a:xfrm>
              <a:prstGeom prst="rect">
                <a:avLst/>
              </a:prstGeom>
            </p:spPr>
          </p:pic>
        </mc:Fallback>
      </mc:AlternateContent>
      <p:pic>
        <p:nvPicPr>
          <p:cNvPr id="10" name="Imagen 9">
            <a:extLst>
              <a:ext uri="{FF2B5EF4-FFF2-40B4-BE49-F238E27FC236}">
                <a16:creationId xmlns:a16="http://schemas.microsoft.com/office/drawing/2014/main" id="{A8163DD2-FBFD-4210-9250-8C24D0B9BFD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-25000"/>
                    </a14:imgEffect>
                    <a14:imgEffect>
                      <a14:saturation sat="300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110" y="2690067"/>
            <a:ext cx="2686041" cy="2373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5360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BB2F88F-FC7A-4899-8B90-7B52735EEA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  <a14:imgEffect>
                      <a14:saturation sat="300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5583" y="251667"/>
            <a:ext cx="1438708" cy="1271568"/>
          </a:xfrm>
          <a:prstGeom prst="rect">
            <a:avLst/>
          </a:prstGeom>
        </p:spPr>
      </p:pic>
      <mc:AlternateContent xmlns:mc="http://schemas.openxmlformats.org/markup-compatibility/2006">
        <mc:Choice xmlns:cx1="http://schemas.microsoft.com/office/drawing/2015/9/8/chartex" Requires="cx1">
          <p:graphicFrame>
            <p:nvGraphicFramePr>
              <p:cNvPr id="5" name="Gráfico 4">
                <a:extLst>
                  <a:ext uri="{FF2B5EF4-FFF2-40B4-BE49-F238E27FC236}">
                    <a16:creationId xmlns:a16="http://schemas.microsoft.com/office/drawing/2014/main" id="{6EDAE5F3-FBBC-4C64-82D0-21D0324A6947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636555152"/>
                  </p:ext>
                </p:extLst>
              </p:nvPr>
            </p:nvGraphicFramePr>
            <p:xfrm>
              <a:off x="-1" y="0"/>
              <a:ext cx="12164291" cy="685800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5"/>
              </a:graphicData>
            </a:graphic>
          </p:graphicFrame>
        </mc:Choice>
        <mc:Fallback>
          <p:pic>
            <p:nvPicPr>
              <p:cNvPr id="5" name="Gráfico 4">
                <a:extLst>
                  <a:ext uri="{FF2B5EF4-FFF2-40B4-BE49-F238E27FC236}">
                    <a16:creationId xmlns:a16="http://schemas.microsoft.com/office/drawing/2014/main" id="{6EDAE5F3-FBBC-4C64-82D0-21D0324A694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1" y="0"/>
                <a:ext cx="12164291" cy="685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516756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9ECCD93-C477-4B01-B2CB-9775C84F71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876" y="62345"/>
            <a:ext cx="994998" cy="6733309"/>
          </a:xfrm>
          <a:prstGeom prst="rect">
            <a:avLst/>
          </a:prstGeom>
        </p:spPr>
      </p:pic>
      <mc:AlternateContent xmlns:mc="http://schemas.openxmlformats.org/markup-compatibility/2006">
        <mc:Choice xmlns:cx1="http://schemas.microsoft.com/office/drawing/2015/9/8/chartex" Requires="cx1">
          <p:graphicFrame>
            <p:nvGraphicFramePr>
              <p:cNvPr id="5" name="Gráfico 4">
                <a:extLst>
                  <a:ext uri="{FF2B5EF4-FFF2-40B4-BE49-F238E27FC236}">
                    <a16:creationId xmlns:a16="http://schemas.microsoft.com/office/drawing/2014/main" id="{086BB833-D1B0-4D67-BE6D-A5BB686B5183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832945130"/>
                  </p:ext>
                </p:extLst>
              </p:nvPr>
            </p:nvGraphicFramePr>
            <p:xfrm>
              <a:off x="1357746" y="121226"/>
              <a:ext cx="10680378" cy="6615546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4"/>
              </a:graphicData>
            </a:graphic>
          </p:graphicFrame>
        </mc:Choice>
        <mc:Fallback>
          <p:pic>
            <p:nvPicPr>
              <p:cNvPr id="5" name="Gráfico 4">
                <a:extLst>
                  <a:ext uri="{FF2B5EF4-FFF2-40B4-BE49-F238E27FC236}">
                    <a16:creationId xmlns:a16="http://schemas.microsoft.com/office/drawing/2014/main" id="{086BB833-D1B0-4D67-BE6D-A5BB686B518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357746" y="121226"/>
                <a:ext cx="10680378" cy="6615546"/>
              </a:xfrm>
              <a:prstGeom prst="rect">
                <a:avLst/>
              </a:prstGeom>
            </p:spPr>
          </p:pic>
        </mc:Fallback>
      </mc:AlternateContent>
      <p:pic>
        <p:nvPicPr>
          <p:cNvPr id="6" name="Imagen 5">
            <a:extLst>
              <a:ext uri="{FF2B5EF4-FFF2-40B4-BE49-F238E27FC236}">
                <a16:creationId xmlns:a16="http://schemas.microsoft.com/office/drawing/2014/main" id="{E9BC4F88-0AB0-4187-81C5-DDC29E41CD1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-25000"/>
                    </a14:imgEffect>
                    <a14:imgEffect>
                      <a14:saturation sat="300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449" y="2976724"/>
            <a:ext cx="3180910" cy="281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9110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55DBFB81-2072-4AAA-BE05-220635589D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  <a14:imgEffect>
                      <a14:saturation sat="300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2582" y="109538"/>
            <a:ext cx="1286997" cy="1137482"/>
          </a:xfrm>
          <a:prstGeom prst="rect">
            <a:avLst/>
          </a:prstGeom>
        </p:spPr>
      </p:pic>
      <mc:AlternateContent xmlns:mc="http://schemas.openxmlformats.org/markup-compatibility/2006">
        <mc:Choice xmlns:cx1="http://schemas.microsoft.com/office/drawing/2015/9/8/chartex" Requires="cx1">
          <p:graphicFrame>
            <p:nvGraphicFramePr>
              <p:cNvPr id="8" name="Gráfico 7">
                <a:extLst>
                  <a:ext uri="{FF2B5EF4-FFF2-40B4-BE49-F238E27FC236}">
                    <a16:creationId xmlns:a16="http://schemas.microsoft.com/office/drawing/2014/main" id="{D8CE6864-DA68-4CBA-A27D-8162A7CB1CE0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4099090814"/>
                  </p:ext>
                </p:extLst>
              </p:nvPr>
            </p:nvGraphicFramePr>
            <p:xfrm>
              <a:off x="0" y="0"/>
              <a:ext cx="12191999" cy="6733309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5"/>
              </a:graphicData>
            </a:graphic>
          </p:graphicFrame>
        </mc:Choice>
        <mc:Fallback>
          <p:pic>
            <p:nvPicPr>
              <p:cNvPr id="8" name="Gráfico 7">
                <a:extLst>
                  <a:ext uri="{FF2B5EF4-FFF2-40B4-BE49-F238E27FC236}">
                    <a16:creationId xmlns:a16="http://schemas.microsoft.com/office/drawing/2014/main" id="{D8CE6864-DA68-4CBA-A27D-8162A7CB1CE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0" y="0"/>
                <a:ext cx="12191999" cy="673330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400078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55DBFB81-2072-4AAA-BE05-220635589D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  <a14:imgEffect>
                      <a14:saturation sat="300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67" y="431883"/>
            <a:ext cx="2270261" cy="2006517"/>
          </a:xfrm>
          <a:prstGeom prst="rect">
            <a:avLst/>
          </a:prstGeom>
        </p:spPr>
      </p:pic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B3F7A0B3-E4EB-4639-9A65-9F82574D136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5216070"/>
              </p:ext>
            </p:extLst>
          </p:nvPr>
        </p:nvGraphicFramePr>
        <p:xfrm>
          <a:off x="168405" y="77828"/>
          <a:ext cx="2089886" cy="32195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5" imgW="1762179" imgH="2714584" progId="Excel.Sheet.12">
                  <p:embed/>
                </p:oleObj>
              </mc:Choice>
              <mc:Fallback>
                <p:oleObj name="Worksheet" r:id="rId5" imgW="1762179" imgH="271458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8405" y="77828"/>
                        <a:ext cx="2089886" cy="32195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cx1="http://schemas.microsoft.com/office/drawing/2015/9/8/chartex" Requires="cx1">
          <p:graphicFrame>
            <p:nvGraphicFramePr>
              <p:cNvPr id="10" name="Gráfico 9">
                <a:extLst>
                  <a:ext uri="{FF2B5EF4-FFF2-40B4-BE49-F238E27FC236}">
                    <a16:creationId xmlns:a16="http://schemas.microsoft.com/office/drawing/2014/main" id="{E9878A1F-5300-443D-81A0-ABFAC06F58F2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788760699"/>
                  </p:ext>
                </p:extLst>
              </p:nvPr>
            </p:nvGraphicFramePr>
            <p:xfrm>
              <a:off x="2444228" y="45145"/>
              <a:ext cx="9747772" cy="2754675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7"/>
              </a:graphicData>
            </a:graphic>
          </p:graphicFrame>
        </mc:Choice>
        <mc:Fallback>
          <p:pic>
            <p:nvPicPr>
              <p:cNvPr id="10" name="Gráfico 9">
                <a:extLst>
                  <a:ext uri="{FF2B5EF4-FFF2-40B4-BE49-F238E27FC236}">
                    <a16:creationId xmlns:a16="http://schemas.microsoft.com/office/drawing/2014/main" id="{E9878A1F-5300-443D-81A0-ABFAC06F58F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444228" y="45145"/>
                <a:ext cx="9747772" cy="27546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cx1="http://schemas.microsoft.com/office/drawing/2015/9/8/chartex" Requires="cx1">
          <p:graphicFrame>
            <p:nvGraphicFramePr>
              <p:cNvPr id="11" name="Gráfico 10">
                <a:extLst>
                  <a:ext uri="{FF2B5EF4-FFF2-40B4-BE49-F238E27FC236}">
                    <a16:creationId xmlns:a16="http://schemas.microsoft.com/office/drawing/2014/main" id="{06EF29CC-A993-4592-921E-DA1229EEDDFD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441524898"/>
                  </p:ext>
                </p:extLst>
              </p:nvPr>
            </p:nvGraphicFramePr>
            <p:xfrm>
              <a:off x="0" y="2825138"/>
              <a:ext cx="12192000" cy="3955034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9"/>
              </a:graphicData>
            </a:graphic>
          </p:graphicFrame>
        </mc:Choice>
        <mc:Fallback>
          <p:pic>
            <p:nvPicPr>
              <p:cNvPr id="11" name="Gráfico 10">
                <a:extLst>
                  <a:ext uri="{FF2B5EF4-FFF2-40B4-BE49-F238E27FC236}">
                    <a16:creationId xmlns:a16="http://schemas.microsoft.com/office/drawing/2014/main" id="{06EF29CC-A993-4592-921E-DA1229EEDDF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0" y="2825138"/>
                <a:ext cx="12192000" cy="395503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546367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7D3E6C8C-26C1-45A3-A959-D2FD857D17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  <a14:imgEffect>
                      <a14:saturation sat="300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707455"/>
            <a:ext cx="4162280" cy="3678733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AB49DE0C-D864-4AE0-A6D8-D9E39D9DD9C0}"/>
              </a:ext>
            </a:extLst>
          </p:cNvPr>
          <p:cNvSpPr/>
          <p:nvPr/>
        </p:nvSpPr>
        <p:spPr>
          <a:xfrm>
            <a:off x="1456454" y="68057"/>
            <a:ext cx="94055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200" b="1"/>
            </a:pPr>
            <a:r>
              <a:rPr lang="es-ES" sz="2000" b="1" dirty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COMPRADORES MODELOS USOS MULTIPLES EDOMEX  AGOSTO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B91D7754-EB42-4B6C-878F-DB4477A7DE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3640107"/>
              </p:ext>
            </p:extLst>
          </p:nvPr>
        </p:nvGraphicFramePr>
        <p:xfrm>
          <a:off x="152400" y="468167"/>
          <a:ext cx="11887200" cy="6321776"/>
        </p:xfrm>
        <a:graphic>
          <a:graphicData uri="http://schemas.openxmlformats.org/drawingml/2006/table">
            <a:tbl>
              <a:tblPr/>
              <a:tblGrid>
                <a:gridCol w="1981200">
                  <a:extLst>
                    <a:ext uri="{9D8B030D-6E8A-4147-A177-3AD203B41FA5}">
                      <a16:colId xmlns:a16="http://schemas.microsoft.com/office/drawing/2014/main" val="2958382825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165669589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356568932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609448952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410037259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1482726632"/>
                    </a:ext>
                  </a:extLst>
                </a:gridCol>
              </a:tblGrid>
              <a:tr h="149981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MODELOS USOS MULTIPLES </a:t>
                      </a:r>
                    </a:p>
                  </a:txBody>
                  <a:tcPr marL="2797" marR="2797" marT="27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97" marR="2797" marT="27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97" marR="2797" marT="27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23,282 </a:t>
                      </a:r>
                    </a:p>
                  </a:txBody>
                  <a:tcPr marL="2797" marR="2797" marT="27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97" marR="2797" marT="279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7170190"/>
                  </a:ext>
                </a:extLst>
              </a:tr>
              <a:tr h="149981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KICKS </a:t>
                      </a:r>
                    </a:p>
                  </a:txBody>
                  <a:tcPr marL="2797" marR="2797" marT="2797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1,166 </a:t>
                      </a:r>
                    </a:p>
                  </a:txBody>
                  <a:tcPr marL="2797" marR="2797" marT="2797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PROMASTER 2500 </a:t>
                      </a:r>
                    </a:p>
                  </a:txBody>
                  <a:tcPr marL="2797" marR="2797" marT="2797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133 </a:t>
                      </a:r>
                    </a:p>
                  </a:txBody>
                  <a:tcPr marL="2797" marR="2797" marT="2797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Sei7 PRO </a:t>
                      </a:r>
                    </a:p>
                  </a:txBody>
                  <a:tcPr marL="2797" marR="2797" marT="2797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25 </a:t>
                      </a:r>
                    </a:p>
                  </a:txBody>
                  <a:tcPr marL="2797" marR="2797" marT="2797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6311896"/>
                  </a:ext>
                </a:extLst>
              </a:tr>
              <a:tr h="149981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Tracker </a:t>
                      </a:r>
                    </a:p>
                  </a:txBody>
                  <a:tcPr marL="2797" marR="2797" marT="2797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1,147 </a:t>
                      </a:r>
                    </a:p>
                  </a:txBody>
                  <a:tcPr marL="2797" marR="2797" marT="2797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HIGHLANDER </a:t>
                      </a:r>
                    </a:p>
                  </a:txBody>
                  <a:tcPr marL="2797" marR="2797" marT="2797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129 </a:t>
                      </a:r>
                    </a:p>
                  </a:txBody>
                  <a:tcPr marL="2797" marR="2797" marT="2797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Sunray </a:t>
                      </a:r>
                    </a:p>
                  </a:txBody>
                  <a:tcPr marL="2797" marR="2797" marT="2797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25 </a:t>
                      </a:r>
                    </a:p>
                  </a:txBody>
                  <a:tcPr marL="2797" marR="2797" marT="2797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8716180"/>
                  </a:ext>
                </a:extLst>
              </a:tr>
              <a:tr h="149981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HR_V </a:t>
                      </a:r>
                    </a:p>
                  </a:txBody>
                  <a:tcPr marL="2797" marR="2797" marT="2797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1,093 </a:t>
                      </a:r>
                    </a:p>
                  </a:txBody>
                  <a:tcPr marL="2797" marR="2797" marT="2797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WRANGLER UNLIMITED </a:t>
                      </a:r>
                    </a:p>
                  </a:txBody>
                  <a:tcPr marL="2797" marR="2797" marT="2797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122 </a:t>
                      </a:r>
                    </a:p>
                  </a:txBody>
                  <a:tcPr marL="2797" marR="2797" marT="2797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5008 </a:t>
                      </a:r>
                    </a:p>
                  </a:txBody>
                  <a:tcPr marL="2797" marR="2797" marT="2797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25 </a:t>
                      </a:r>
                    </a:p>
                  </a:txBody>
                  <a:tcPr marL="2797" marR="2797" marT="2797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7848060"/>
                  </a:ext>
                </a:extLst>
              </a:tr>
              <a:tr h="149981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SELTOS </a:t>
                      </a:r>
                    </a:p>
                  </a:txBody>
                  <a:tcPr marL="2797" marR="2797" marT="2797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1,023 </a:t>
                      </a:r>
                    </a:p>
                  </a:txBody>
                  <a:tcPr marL="2797" marR="2797" marT="2797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BRONCO SPORT </a:t>
                      </a:r>
                    </a:p>
                  </a:txBody>
                  <a:tcPr marL="2797" marR="2797" marT="2797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122 </a:t>
                      </a:r>
                    </a:p>
                  </a:txBody>
                  <a:tcPr marL="2797" marR="2797" marT="2797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QX60 </a:t>
                      </a:r>
                    </a:p>
                  </a:txBody>
                  <a:tcPr marL="2797" marR="2797" marT="2797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24 </a:t>
                      </a:r>
                    </a:p>
                  </a:txBody>
                  <a:tcPr marL="2797" marR="2797" marT="2797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7951506"/>
                  </a:ext>
                </a:extLst>
              </a:tr>
              <a:tr h="149981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ERTIGA </a:t>
                      </a:r>
                    </a:p>
                  </a:txBody>
                  <a:tcPr marL="2797" marR="2797" marT="2797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946 </a:t>
                      </a:r>
                    </a:p>
                  </a:txBody>
                  <a:tcPr marL="2797" marR="2797" marT="2797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Escape HEV </a:t>
                      </a:r>
                    </a:p>
                  </a:txBody>
                  <a:tcPr marL="2797" marR="2797" marT="2797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109 </a:t>
                      </a:r>
                    </a:p>
                  </a:txBody>
                  <a:tcPr marL="2797" marR="2797" marT="2797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WRANGLER* </a:t>
                      </a:r>
                    </a:p>
                  </a:txBody>
                  <a:tcPr marL="2797" marR="2797" marT="2797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23 </a:t>
                      </a:r>
                    </a:p>
                  </a:txBody>
                  <a:tcPr marL="2797" marR="2797" marT="2797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899968"/>
                  </a:ext>
                </a:extLst>
              </a:tr>
              <a:tr h="149981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CRETA </a:t>
                      </a:r>
                    </a:p>
                  </a:txBody>
                  <a:tcPr marL="2797" marR="2797" marT="2797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875 </a:t>
                      </a:r>
                    </a:p>
                  </a:txBody>
                  <a:tcPr marL="2797" marR="2797" marT="2797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NIRO </a:t>
                      </a:r>
                    </a:p>
                  </a:txBody>
                  <a:tcPr marL="2797" marR="2797" marT="2797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104 </a:t>
                      </a:r>
                    </a:p>
                  </a:txBody>
                  <a:tcPr marL="2797" marR="2797" marT="2797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OUTLANDER </a:t>
                      </a:r>
                    </a:p>
                  </a:txBody>
                  <a:tcPr marL="2797" marR="2797" marT="2797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23 </a:t>
                      </a:r>
                    </a:p>
                  </a:txBody>
                  <a:tcPr marL="2797" marR="2797" marT="2797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2736984"/>
                  </a:ext>
                </a:extLst>
              </a:tr>
              <a:tr h="161268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CAPTIVA SUV </a:t>
                      </a:r>
                    </a:p>
                  </a:txBody>
                  <a:tcPr marL="2797" marR="2797" marT="2797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818 </a:t>
                      </a:r>
                    </a:p>
                  </a:txBody>
                  <a:tcPr marL="2797" marR="2797" marT="2797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Blazer </a:t>
                      </a:r>
                    </a:p>
                  </a:txBody>
                  <a:tcPr marL="2797" marR="2797" marT="2797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100 </a:t>
                      </a:r>
                    </a:p>
                  </a:txBody>
                  <a:tcPr marL="2797" marR="2797" marT="2797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TRANSPORTER PASAJEROS </a:t>
                      </a:r>
                    </a:p>
                  </a:txBody>
                  <a:tcPr marL="2797" marR="2797" marT="2797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23 </a:t>
                      </a:r>
                    </a:p>
                  </a:txBody>
                  <a:tcPr marL="2797" marR="2797" marT="2797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926051"/>
                  </a:ext>
                </a:extLst>
              </a:tr>
              <a:tr h="149981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KWID </a:t>
                      </a:r>
                    </a:p>
                  </a:txBody>
                  <a:tcPr marL="2797" marR="2797" marT="2797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784 </a:t>
                      </a:r>
                    </a:p>
                  </a:txBody>
                  <a:tcPr marL="2797" marR="2797" marT="2797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Sei 2 </a:t>
                      </a:r>
                    </a:p>
                  </a:txBody>
                  <a:tcPr marL="2797" marR="2797" marT="2797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99 </a:t>
                      </a:r>
                    </a:p>
                  </a:txBody>
                  <a:tcPr marL="2797" marR="2797" marT="2797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Yukon </a:t>
                      </a:r>
                    </a:p>
                  </a:txBody>
                  <a:tcPr marL="2797" marR="2797" marT="2797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22 </a:t>
                      </a:r>
                    </a:p>
                  </a:txBody>
                  <a:tcPr marL="2797" marR="2797" marT="2797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9049941"/>
                  </a:ext>
                </a:extLst>
              </a:tr>
              <a:tr h="149981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ARONA </a:t>
                      </a:r>
                    </a:p>
                  </a:txBody>
                  <a:tcPr marL="2797" marR="2797" marT="2797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759 </a:t>
                      </a:r>
                    </a:p>
                  </a:txBody>
                  <a:tcPr marL="2797" marR="2797" marT="2797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CAPTUR </a:t>
                      </a:r>
                    </a:p>
                  </a:txBody>
                  <a:tcPr marL="2797" marR="2797" marT="2797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99 </a:t>
                      </a:r>
                    </a:p>
                  </a:txBody>
                  <a:tcPr marL="2797" marR="2797" marT="2797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M50S </a:t>
                      </a:r>
                    </a:p>
                  </a:txBody>
                  <a:tcPr marL="2797" marR="2797" marT="2797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20 </a:t>
                      </a:r>
                    </a:p>
                  </a:txBody>
                  <a:tcPr marL="2797" marR="2797" marT="2797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5114151"/>
                  </a:ext>
                </a:extLst>
              </a:tr>
              <a:tr h="149981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Taos </a:t>
                      </a:r>
                    </a:p>
                  </a:txBody>
                  <a:tcPr marL="2797" marR="2797" marT="2797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745 </a:t>
                      </a:r>
                    </a:p>
                  </a:txBody>
                  <a:tcPr marL="2797" marR="2797" marT="2797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Terrain </a:t>
                      </a:r>
                    </a:p>
                  </a:txBody>
                  <a:tcPr marL="2797" marR="2797" marT="2797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90 </a:t>
                      </a:r>
                    </a:p>
                  </a:txBody>
                  <a:tcPr marL="2797" marR="2797" marT="2797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EXPEDITION* </a:t>
                      </a:r>
                    </a:p>
                  </a:txBody>
                  <a:tcPr marL="2797" marR="2797" marT="2797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16 </a:t>
                      </a:r>
                    </a:p>
                  </a:txBody>
                  <a:tcPr marL="2797" marR="2797" marT="2797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2703275"/>
                  </a:ext>
                </a:extLst>
              </a:tr>
              <a:tr h="149981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CR-V </a:t>
                      </a:r>
                    </a:p>
                  </a:txBody>
                  <a:tcPr marL="2797" marR="2797" marT="2797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643 </a:t>
                      </a:r>
                    </a:p>
                  </a:txBody>
                  <a:tcPr marL="2797" marR="2797" marT="2797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Odyssey </a:t>
                      </a:r>
                    </a:p>
                  </a:txBody>
                  <a:tcPr marL="2797" marR="2797" marT="2797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90 </a:t>
                      </a:r>
                    </a:p>
                  </a:txBody>
                  <a:tcPr marL="2797" marR="2797" marT="2797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Traverse SUV </a:t>
                      </a:r>
                    </a:p>
                  </a:txBody>
                  <a:tcPr marL="2797" marR="2797" marT="2797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16 </a:t>
                      </a:r>
                    </a:p>
                  </a:txBody>
                  <a:tcPr marL="2797" marR="2797" marT="2797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5261715"/>
                  </a:ext>
                </a:extLst>
              </a:tr>
              <a:tr h="149981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TCross </a:t>
                      </a:r>
                    </a:p>
                  </a:txBody>
                  <a:tcPr marL="2797" marR="2797" marT="2797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628 </a:t>
                      </a:r>
                    </a:p>
                  </a:txBody>
                  <a:tcPr marL="2797" marR="2797" marT="2797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3008 </a:t>
                      </a:r>
                    </a:p>
                  </a:txBody>
                  <a:tcPr marL="2797" marR="2797" marT="2797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88 </a:t>
                      </a:r>
                    </a:p>
                  </a:txBody>
                  <a:tcPr marL="2797" marR="2797" marT="2797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NAVIGATOR* </a:t>
                      </a:r>
                    </a:p>
                  </a:txBody>
                  <a:tcPr marL="2797" marR="2797" marT="2797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16 </a:t>
                      </a:r>
                    </a:p>
                  </a:txBody>
                  <a:tcPr marL="2797" marR="2797" marT="2797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7613296"/>
                  </a:ext>
                </a:extLst>
              </a:tr>
              <a:tr h="149981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RAV4* </a:t>
                      </a:r>
                    </a:p>
                  </a:txBody>
                  <a:tcPr marL="2797" marR="2797" marT="2797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596 </a:t>
                      </a:r>
                    </a:p>
                  </a:txBody>
                  <a:tcPr marL="2797" marR="2797" marT="2797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TARRACO </a:t>
                      </a:r>
                    </a:p>
                  </a:txBody>
                  <a:tcPr marL="2797" marR="2797" marT="2797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87 </a:t>
                      </a:r>
                    </a:p>
                  </a:txBody>
                  <a:tcPr marL="2797" marR="2797" marT="2797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EDGE </a:t>
                      </a:r>
                    </a:p>
                  </a:txBody>
                  <a:tcPr marL="2797" marR="2797" marT="2797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14 </a:t>
                      </a:r>
                    </a:p>
                  </a:txBody>
                  <a:tcPr marL="2797" marR="2797" marT="2797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1242170"/>
                  </a:ext>
                </a:extLst>
              </a:tr>
              <a:tr h="149981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SIENNA* </a:t>
                      </a:r>
                    </a:p>
                  </a:txBody>
                  <a:tcPr marL="2797" marR="2797" marT="2797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541 </a:t>
                      </a:r>
                    </a:p>
                  </a:txBody>
                  <a:tcPr marL="2797" marR="2797" marT="2797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Encore </a:t>
                      </a:r>
                    </a:p>
                  </a:txBody>
                  <a:tcPr marL="2797" marR="2797" marT="2797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77 </a:t>
                      </a:r>
                    </a:p>
                  </a:txBody>
                  <a:tcPr marL="2797" marR="2797" marT="2797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ESCAPE* </a:t>
                      </a:r>
                    </a:p>
                  </a:txBody>
                  <a:tcPr marL="2797" marR="2797" marT="2797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14 </a:t>
                      </a:r>
                    </a:p>
                  </a:txBody>
                  <a:tcPr marL="2797" marR="2797" marT="2797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9618501"/>
                  </a:ext>
                </a:extLst>
              </a:tr>
              <a:tr h="149981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DUSTER </a:t>
                      </a:r>
                    </a:p>
                  </a:txBody>
                  <a:tcPr marL="2797" marR="2797" marT="2797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538 </a:t>
                      </a:r>
                    </a:p>
                  </a:txBody>
                  <a:tcPr marL="2797" marR="2797" marT="2797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Caddy </a:t>
                      </a:r>
                    </a:p>
                  </a:txBody>
                  <a:tcPr marL="2797" marR="2797" marT="2797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71 </a:t>
                      </a:r>
                    </a:p>
                  </a:txBody>
                  <a:tcPr marL="2797" marR="2797" marT="2797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Trax </a:t>
                      </a:r>
                    </a:p>
                  </a:txBody>
                  <a:tcPr marL="2797" marR="2797" marT="2797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14 </a:t>
                      </a:r>
                    </a:p>
                  </a:txBody>
                  <a:tcPr marL="2797" marR="2797" marT="2797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646382"/>
                  </a:ext>
                </a:extLst>
              </a:tr>
              <a:tr h="149981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TIGUAN* </a:t>
                      </a:r>
                    </a:p>
                  </a:txBody>
                  <a:tcPr marL="2797" marR="2797" marT="2797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526 </a:t>
                      </a:r>
                    </a:p>
                  </a:txBody>
                  <a:tcPr marL="2797" marR="2797" marT="2797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TERAMONT </a:t>
                      </a:r>
                    </a:p>
                  </a:txBody>
                  <a:tcPr marL="2797" marR="2797" marT="2797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71 </a:t>
                      </a:r>
                    </a:p>
                  </a:txBody>
                  <a:tcPr marL="2797" marR="2797" marT="2797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AVIATOR </a:t>
                      </a:r>
                    </a:p>
                  </a:txBody>
                  <a:tcPr marL="2797" marR="2797" marT="2797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12 </a:t>
                      </a:r>
                    </a:p>
                  </a:txBody>
                  <a:tcPr marL="2797" marR="2797" marT="2797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9071410"/>
                  </a:ext>
                </a:extLst>
              </a:tr>
              <a:tr h="149981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ZS </a:t>
                      </a:r>
                    </a:p>
                  </a:txBody>
                  <a:tcPr marL="2797" marR="2797" marT="2797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524 </a:t>
                      </a:r>
                    </a:p>
                  </a:txBody>
                  <a:tcPr marL="2797" marR="2797" marT="2797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FORESTER </a:t>
                      </a:r>
                    </a:p>
                  </a:txBody>
                  <a:tcPr marL="2797" marR="2797" marT="2797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68 </a:t>
                      </a:r>
                    </a:p>
                  </a:txBody>
                  <a:tcPr marL="2797" marR="2797" marT="2797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PACIFICA </a:t>
                      </a:r>
                    </a:p>
                  </a:txBody>
                  <a:tcPr marL="2797" marR="2797" marT="2797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11 </a:t>
                      </a:r>
                    </a:p>
                  </a:txBody>
                  <a:tcPr marL="2797" marR="2797" marT="2797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9928825"/>
                  </a:ext>
                </a:extLst>
              </a:tr>
              <a:tr h="149981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Sportage </a:t>
                      </a:r>
                    </a:p>
                  </a:txBody>
                  <a:tcPr marL="2797" marR="2797" marT="2797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496 </a:t>
                      </a:r>
                    </a:p>
                  </a:txBody>
                  <a:tcPr marL="2797" marR="2797" marT="2797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Sei 3 </a:t>
                      </a:r>
                    </a:p>
                  </a:txBody>
                  <a:tcPr marL="2797" marR="2797" marT="2797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67 </a:t>
                      </a:r>
                    </a:p>
                  </a:txBody>
                  <a:tcPr marL="2797" marR="2797" marT="2797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Escalade SUV </a:t>
                      </a:r>
                    </a:p>
                  </a:txBody>
                  <a:tcPr marL="2797" marR="2797" marT="2797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11 </a:t>
                      </a:r>
                    </a:p>
                  </a:txBody>
                  <a:tcPr marL="2797" marR="2797" marT="2797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0134905"/>
                  </a:ext>
                </a:extLst>
              </a:tr>
              <a:tr h="149981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CX-5 </a:t>
                      </a:r>
                    </a:p>
                  </a:txBody>
                  <a:tcPr marL="2797" marR="2797" marT="2797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483 </a:t>
                      </a:r>
                    </a:p>
                  </a:txBody>
                  <a:tcPr marL="2797" marR="2797" marT="2797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CX-9 </a:t>
                      </a:r>
                    </a:p>
                  </a:txBody>
                  <a:tcPr marL="2797" marR="2797" marT="2797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67 </a:t>
                      </a:r>
                    </a:p>
                  </a:txBody>
                  <a:tcPr marL="2797" marR="2797" marT="2797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Express Passenger Van </a:t>
                      </a:r>
                    </a:p>
                  </a:txBody>
                  <a:tcPr marL="2797" marR="2797" marT="2797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11 </a:t>
                      </a:r>
                    </a:p>
                  </a:txBody>
                  <a:tcPr marL="2797" marR="2797" marT="2797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5512378"/>
                  </a:ext>
                </a:extLst>
              </a:tr>
              <a:tr h="149981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CX-3 </a:t>
                      </a:r>
                    </a:p>
                  </a:txBody>
                  <a:tcPr marL="2797" marR="2797" marT="2797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474 </a:t>
                      </a:r>
                    </a:p>
                  </a:txBody>
                  <a:tcPr marL="2797" marR="2797" marT="2797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Tahoe </a:t>
                      </a:r>
                    </a:p>
                  </a:txBody>
                  <a:tcPr marL="2797" marR="2797" marT="2797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60 </a:t>
                      </a:r>
                    </a:p>
                  </a:txBody>
                  <a:tcPr marL="2797" marR="2797" marT="2797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QX80 </a:t>
                      </a:r>
                    </a:p>
                  </a:txBody>
                  <a:tcPr marL="2797" marR="2797" marT="2797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11 </a:t>
                      </a:r>
                    </a:p>
                  </a:txBody>
                  <a:tcPr marL="2797" marR="2797" marT="2797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057933"/>
                  </a:ext>
                </a:extLst>
              </a:tr>
              <a:tr h="149981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XTRAIL </a:t>
                      </a:r>
                    </a:p>
                  </a:txBody>
                  <a:tcPr marL="2797" marR="2797" marT="2797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472 </a:t>
                      </a:r>
                    </a:p>
                  </a:txBody>
                  <a:tcPr marL="2797" marR="2797" marT="2797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Sei 4 </a:t>
                      </a:r>
                    </a:p>
                  </a:txBody>
                  <a:tcPr marL="2797" marR="2797" marT="2797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59 </a:t>
                      </a:r>
                    </a:p>
                  </a:txBody>
                  <a:tcPr marL="2797" marR="2797" marT="2797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MONTERO SPORT </a:t>
                      </a:r>
                    </a:p>
                  </a:txBody>
                  <a:tcPr marL="2797" marR="2797" marT="2797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2797" marR="2797" marT="2797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494518"/>
                  </a:ext>
                </a:extLst>
              </a:tr>
              <a:tr h="149981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TRANSIT </a:t>
                      </a:r>
                    </a:p>
                  </a:txBody>
                  <a:tcPr marL="2797" marR="2797" marT="2797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441 </a:t>
                      </a:r>
                    </a:p>
                  </a:txBody>
                  <a:tcPr marL="2797" marR="2797" marT="2797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KOLEOS </a:t>
                      </a:r>
                    </a:p>
                  </a:txBody>
                  <a:tcPr marL="2797" marR="2797" marT="2797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59 </a:t>
                      </a:r>
                    </a:p>
                  </a:txBody>
                  <a:tcPr marL="2797" marR="2797" marT="2797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TRANSIT COURIER </a:t>
                      </a:r>
                    </a:p>
                  </a:txBody>
                  <a:tcPr marL="2797" marR="2797" marT="2797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10 </a:t>
                      </a:r>
                    </a:p>
                  </a:txBody>
                  <a:tcPr marL="2797" marR="2797" marT="2797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4288013"/>
                  </a:ext>
                </a:extLst>
              </a:tr>
              <a:tr h="149981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BR_V </a:t>
                      </a:r>
                    </a:p>
                  </a:txBody>
                  <a:tcPr marL="2797" marR="2797" marT="2797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398 </a:t>
                      </a:r>
                    </a:p>
                  </a:txBody>
                  <a:tcPr marL="2797" marR="2797" marT="2797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RDX </a:t>
                      </a:r>
                    </a:p>
                  </a:txBody>
                  <a:tcPr marL="2797" marR="2797" marT="2797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58 </a:t>
                      </a:r>
                    </a:p>
                  </a:txBody>
                  <a:tcPr marL="2797" marR="2797" marT="2797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MDX </a:t>
                      </a:r>
                    </a:p>
                  </a:txBody>
                  <a:tcPr marL="2797" marR="2797" marT="2797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9 </a:t>
                      </a:r>
                    </a:p>
                  </a:txBody>
                  <a:tcPr marL="2797" marR="2797" marT="2797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3538383"/>
                  </a:ext>
                </a:extLst>
              </a:tr>
              <a:tr h="149981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CX-30 </a:t>
                      </a:r>
                    </a:p>
                  </a:txBody>
                  <a:tcPr marL="2797" marR="2797" marT="2797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392 </a:t>
                      </a:r>
                    </a:p>
                  </a:txBody>
                  <a:tcPr marL="2797" marR="2797" marT="2797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EXPLORER SPORT TRAC </a:t>
                      </a:r>
                    </a:p>
                  </a:txBody>
                  <a:tcPr marL="2797" marR="2797" marT="2797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58 </a:t>
                      </a:r>
                    </a:p>
                  </a:txBody>
                  <a:tcPr marL="2797" marR="2797" marT="2797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X35 </a:t>
                      </a:r>
                    </a:p>
                  </a:txBody>
                  <a:tcPr marL="2797" marR="2797" marT="2797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9 </a:t>
                      </a:r>
                    </a:p>
                  </a:txBody>
                  <a:tcPr marL="2797" marR="2797" marT="2797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3032745"/>
                  </a:ext>
                </a:extLst>
              </a:tr>
              <a:tr h="149981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VITARA </a:t>
                      </a:r>
                    </a:p>
                  </a:txBody>
                  <a:tcPr marL="2797" marR="2797" marT="2797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380 </a:t>
                      </a:r>
                    </a:p>
                  </a:txBody>
                  <a:tcPr marL="2797" marR="2797" marT="2797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SUBARU XV </a:t>
                      </a:r>
                    </a:p>
                  </a:txBody>
                  <a:tcPr marL="2797" marR="2797" marT="2797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58 </a:t>
                      </a:r>
                    </a:p>
                  </a:txBody>
                  <a:tcPr marL="2797" marR="2797" marT="2797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Sei 7 </a:t>
                      </a:r>
                    </a:p>
                  </a:txBody>
                  <a:tcPr marL="2797" marR="2797" marT="2797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9 </a:t>
                      </a:r>
                    </a:p>
                  </a:txBody>
                  <a:tcPr marL="2797" marR="2797" marT="2797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0107374"/>
                  </a:ext>
                </a:extLst>
              </a:tr>
              <a:tr h="149981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NV350 URVAN </a:t>
                      </a:r>
                    </a:p>
                  </a:txBody>
                  <a:tcPr marL="2797" marR="2797" marT="2797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363 </a:t>
                      </a:r>
                    </a:p>
                  </a:txBody>
                  <a:tcPr marL="2797" marR="2797" marT="2797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ACADIA </a:t>
                      </a:r>
                    </a:p>
                  </a:txBody>
                  <a:tcPr marL="2797" marR="2797" marT="2797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53 </a:t>
                      </a:r>
                    </a:p>
                  </a:txBody>
                  <a:tcPr marL="2797" marR="2797" marT="2797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PATHFINDER </a:t>
                      </a:r>
                    </a:p>
                  </a:txBody>
                  <a:tcPr marL="2797" marR="2797" marT="2797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9 </a:t>
                      </a:r>
                    </a:p>
                  </a:txBody>
                  <a:tcPr marL="2797" marR="2797" marT="2797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2032561"/>
                  </a:ext>
                </a:extLst>
              </a:tr>
              <a:tr h="149981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Soul </a:t>
                      </a:r>
                    </a:p>
                  </a:txBody>
                  <a:tcPr marL="2797" marR="2797" marT="2797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347 </a:t>
                      </a:r>
                    </a:p>
                  </a:txBody>
                  <a:tcPr marL="2797" marR="2797" marT="2797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HIACE Pasajeros </a:t>
                      </a:r>
                    </a:p>
                  </a:txBody>
                  <a:tcPr marL="2797" marR="2797" marT="2797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50 </a:t>
                      </a:r>
                    </a:p>
                  </a:txBody>
                  <a:tcPr marL="2797" marR="2797" marT="2797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X25 </a:t>
                      </a:r>
                    </a:p>
                  </a:txBody>
                  <a:tcPr marL="2797" marR="2797" marT="2797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7 </a:t>
                      </a:r>
                    </a:p>
                  </a:txBody>
                  <a:tcPr marL="2797" marR="2797" marT="2797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90811442"/>
                  </a:ext>
                </a:extLst>
              </a:tr>
              <a:tr h="149981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TUCSON* </a:t>
                      </a:r>
                    </a:p>
                  </a:txBody>
                  <a:tcPr marL="2797" marR="2797" marT="2797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264 </a:t>
                      </a:r>
                    </a:p>
                  </a:txBody>
                  <a:tcPr marL="2797" marR="2797" marT="2797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Escalade ESV </a:t>
                      </a:r>
                    </a:p>
                  </a:txBody>
                  <a:tcPr marL="2797" marR="2797" marT="2797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49 </a:t>
                      </a:r>
                    </a:p>
                  </a:txBody>
                  <a:tcPr marL="2797" marR="2797" marT="2797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SANTA FE </a:t>
                      </a:r>
                    </a:p>
                  </a:txBody>
                  <a:tcPr marL="2797" marR="2797" marT="2797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7 </a:t>
                      </a:r>
                    </a:p>
                  </a:txBody>
                  <a:tcPr marL="2797" marR="2797" marT="2797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7290857"/>
                  </a:ext>
                </a:extLst>
              </a:tr>
              <a:tr h="149981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PROMASTER RAPID </a:t>
                      </a:r>
                    </a:p>
                  </a:txBody>
                  <a:tcPr marL="2797" marR="2797" marT="2797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231 </a:t>
                      </a:r>
                    </a:p>
                  </a:txBody>
                  <a:tcPr marL="2797" marR="2797" marT="2797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COMPASS </a:t>
                      </a:r>
                    </a:p>
                  </a:txBody>
                  <a:tcPr marL="2797" marR="2797" marT="2797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48 </a:t>
                      </a:r>
                    </a:p>
                  </a:txBody>
                  <a:tcPr marL="2797" marR="2797" marT="2797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PROMASTER 3500 </a:t>
                      </a:r>
                    </a:p>
                  </a:txBody>
                  <a:tcPr marL="2797" marR="2797" marT="2797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5 </a:t>
                      </a:r>
                    </a:p>
                  </a:txBody>
                  <a:tcPr marL="2797" marR="2797" marT="2797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4642042"/>
                  </a:ext>
                </a:extLst>
              </a:tr>
              <a:tr h="149981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JIMNY </a:t>
                      </a:r>
                    </a:p>
                  </a:txBody>
                  <a:tcPr marL="2797" marR="2797" marT="2797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219 </a:t>
                      </a:r>
                    </a:p>
                  </a:txBody>
                  <a:tcPr marL="2797" marR="2797" marT="2797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DURANGO* </a:t>
                      </a:r>
                    </a:p>
                  </a:txBody>
                  <a:tcPr marL="2797" marR="2797" marT="2797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48 </a:t>
                      </a:r>
                    </a:p>
                  </a:txBody>
                  <a:tcPr marL="2797" marR="2797" marT="2797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 Sei 4 </a:t>
                      </a:r>
                    </a:p>
                  </a:txBody>
                  <a:tcPr marL="2797" marR="2797" marT="2797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5 </a:t>
                      </a:r>
                    </a:p>
                  </a:txBody>
                  <a:tcPr marL="2797" marR="2797" marT="2797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0476671"/>
                  </a:ext>
                </a:extLst>
              </a:tr>
              <a:tr h="149981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ATECA </a:t>
                      </a:r>
                    </a:p>
                  </a:txBody>
                  <a:tcPr marL="2797" marR="2797" marT="2797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217 </a:t>
                      </a:r>
                    </a:p>
                  </a:txBody>
                  <a:tcPr marL="2797" marR="2797" marT="2797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Expert Cargo Van </a:t>
                      </a:r>
                    </a:p>
                  </a:txBody>
                  <a:tcPr marL="2797" marR="2797" marT="2797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48 </a:t>
                      </a:r>
                    </a:p>
                  </a:txBody>
                  <a:tcPr marL="2797" marR="2797" marT="2797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ECLIPSE CROSS </a:t>
                      </a:r>
                    </a:p>
                  </a:txBody>
                  <a:tcPr marL="2797" marR="2797" marT="2797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5 </a:t>
                      </a:r>
                    </a:p>
                  </a:txBody>
                  <a:tcPr marL="2797" marR="2797" marT="2797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7855494"/>
                  </a:ext>
                </a:extLst>
              </a:tr>
              <a:tr h="149981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RENEGADE </a:t>
                      </a:r>
                    </a:p>
                  </a:txBody>
                  <a:tcPr marL="2797" marR="2797" marT="2797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216 </a:t>
                      </a:r>
                    </a:p>
                  </a:txBody>
                  <a:tcPr marL="2797" marR="2797" marT="2797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Yukon XL SUV </a:t>
                      </a:r>
                    </a:p>
                  </a:txBody>
                  <a:tcPr marL="2797" marR="2797" marT="2797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46 </a:t>
                      </a:r>
                    </a:p>
                  </a:txBody>
                  <a:tcPr marL="2797" marR="2797" marT="2797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Sequoia </a:t>
                      </a:r>
                    </a:p>
                  </a:txBody>
                  <a:tcPr marL="2797" marR="2797" marT="2797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5 </a:t>
                      </a:r>
                    </a:p>
                  </a:txBody>
                  <a:tcPr marL="2797" marR="2797" marT="2797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0297613"/>
                  </a:ext>
                </a:extLst>
              </a:tr>
              <a:tr h="161268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TRANSPORTER CARGA* </a:t>
                      </a:r>
                    </a:p>
                  </a:txBody>
                  <a:tcPr marL="2797" marR="2797" marT="2797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211 </a:t>
                      </a:r>
                    </a:p>
                  </a:txBody>
                  <a:tcPr marL="2797" marR="2797" marT="2797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ENCLAVE SUV AWD </a:t>
                      </a:r>
                    </a:p>
                  </a:txBody>
                  <a:tcPr marL="2797" marR="2797" marT="2797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45 </a:t>
                      </a:r>
                    </a:p>
                  </a:txBody>
                  <a:tcPr marL="2797" marR="2797" marT="2797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BJ20 </a:t>
                      </a:r>
                    </a:p>
                  </a:txBody>
                  <a:tcPr marL="2797" marR="2797" marT="2797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4 </a:t>
                      </a:r>
                    </a:p>
                  </a:txBody>
                  <a:tcPr marL="2797" marR="2797" marT="2797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7766249"/>
                  </a:ext>
                </a:extLst>
              </a:tr>
              <a:tr h="149981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ECOSPORT* </a:t>
                      </a:r>
                    </a:p>
                  </a:txBody>
                  <a:tcPr marL="2797" marR="2797" marT="2797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177 </a:t>
                      </a:r>
                    </a:p>
                  </a:txBody>
                  <a:tcPr marL="2797" marR="2797" marT="2797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Sedona </a:t>
                      </a:r>
                    </a:p>
                  </a:txBody>
                  <a:tcPr marL="2797" marR="2797" marT="2797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43 </a:t>
                      </a:r>
                    </a:p>
                  </a:txBody>
                  <a:tcPr marL="2797" marR="2797" marT="2797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QX50 </a:t>
                      </a:r>
                    </a:p>
                  </a:txBody>
                  <a:tcPr marL="2797" marR="2797" marT="2797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4 </a:t>
                      </a:r>
                    </a:p>
                  </a:txBody>
                  <a:tcPr marL="2797" marR="2797" marT="2797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474767"/>
                  </a:ext>
                </a:extLst>
              </a:tr>
              <a:tr h="149981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2008* </a:t>
                      </a:r>
                    </a:p>
                  </a:txBody>
                  <a:tcPr marL="2797" marR="2797" marT="2797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162 </a:t>
                      </a:r>
                    </a:p>
                  </a:txBody>
                  <a:tcPr marL="2797" marR="2797" marT="2797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XPANDER </a:t>
                      </a:r>
                    </a:p>
                  </a:txBody>
                  <a:tcPr marL="2797" marR="2797" marT="2797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42 </a:t>
                      </a:r>
                    </a:p>
                  </a:txBody>
                  <a:tcPr marL="2797" marR="2797" marT="2797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BJ40 </a:t>
                      </a:r>
                    </a:p>
                  </a:txBody>
                  <a:tcPr marL="2797" marR="2797" marT="2797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3 </a:t>
                      </a:r>
                    </a:p>
                  </a:txBody>
                  <a:tcPr marL="2797" marR="2797" marT="2797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7175431"/>
                  </a:ext>
                </a:extLst>
              </a:tr>
              <a:tr h="149981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HS </a:t>
                      </a:r>
                    </a:p>
                  </a:txBody>
                  <a:tcPr marL="2797" marR="2797" marT="2797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160 </a:t>
                      </a:r>
                    </a:p>
                  </a:txBody>
                  <a:tcPr marL="2797" marR="2797" marT="2797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Pilot </a:t>
                      </a:r>
                    </a:p>
                  </a:txBody>
                  <a:tcPr marL="2797" marR="2797" marT="2797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40 </a:t>
                      </a:r>
                    </a:p>
                  </a:txBody>
                  <a:tcPr marL="2797" marR="2797" marT="2797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X65 </a:t>
                      </a:r>
                    </a:p>
                  </a:txBody>
                  <a:tcPr marL="2797" marR="2797" marT="2797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3 </a:t>
                      </a:r>
                    </a:p>
                  </a:txBody>
                  <a:tcPr marL="2797" marR="2797" marT="2797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6049347"/>
                  </a:ext>
                </a:extLst>
              </a:tr>
              <a:tr h="149981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Sorento </a:t>
                      </a:r>
                    </a:p>
                  </a:txBody>
                  <a:tcPr marL="2797" marR="2797" marT="2797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152 </a:t>
                      </a:r>
                    </a:p>
                  </a:txBody>
                  <a:tcPr marL="2797" marR="2797" marT="2797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Equinox </a:t>
                      </a:r>
                    </a:p>
                  </a:txBody>
                  <a:tcPr marL="2797" marR="2797" marT="2797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36 </a:t>
                      </a:r>
                    </a:p>
                  </a:txBody>
                  <a:tcPr marL="2797" marR="2797" marT="2797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Express Cargo Van </a:t>
                      </a:r>
                    </a:p>
                  </a:txBody>
                  <a:tcPr marL="2797" marR="2797" marT="2797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2 </a:t>
                      </a:r>
                    </a:p>
                  </a:txBody>
                  <a:tcPr marL="2797" marR="2797" marT="2797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0496522"/>
                  </a:ext>
                </a:extLst>
              </a:tr>
              <a:tr h="149981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GRAND CHEROKEE </a:t>
                      </a:r>
                    </a:p>
                  </a:txBody>
                  <a:tcPr marL="2797" marR="2797" marT="2797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145 </a:t>
                      </a:r>
                    </a:p>
                  </a:txBody>
                  <a:tcPr marL="2797" marR="2797" marT="2797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EXPLORER* </a:t>
                      </a:r>
                    </a:p>
                  </a:txBody>
                  <a:tcPr marL="2797" marR="2797" marT="2797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31 </a:t>
                      </a:r>
                    </a:p>
                  </a:txBody>
                  <a:tcPr marL="2797" marR="2797" marT="2797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 Sei 2 </a:t>
                      </a:r>
                    </a:p>
                  </a:txBody>
                  <a:tcPr marL="2797" marR="2797" marT="2797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2 </a:t>
                      </a:r>
                    </a:p>
                  </a:txBody>
                  <a:tcPr marL="2797" marR="2797" marT="2797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6219055"/>
                  </a:ext>
                </a:extLst>
              </a:tr>
              <a:tr h="149981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RIFTER </a:t>
                      </a:r>
                    </a:p>
                  </a:txBody>
                  <a:tcPr marL="2797" marR="2797" marT="2797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141 </a:t>
                      </a:r>
                    </a:p>
                  </a:txBody>
                  <a:tcPr marL="2797" marR="2797" marT="2797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Cross Sport </a:t>
                      </a:r>
                    </a:p>
                  </a:txBody>
                  <a:tcPr marL="2797" marR="2797" marT="2797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30 </a:t>
                      </a:r>
                    </a:p>
                  </a:txBody>
                  <a:tcPr marL="2797" marR="2797" marT="2797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HIACE Ventanas </a:t>
                      </a:r>
                    </a:p>
                  </a:txBody>
                  <a:tcPr marL="2797" marR="2797" marT="2797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2 </a:t>
                      </a:r>
                    </a:p>
                  </a:txBody>
                  <a:tcPr marL="2797" marR="2797" marT="2797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5348816"/>
                  </a:ext>
                </a:extLst>
              </a:tr>
              <a:tr h="149981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Suburban </a:t>
                      </a:r>
                    </a:p>
                  </a:txBody>
                  <a:tcPr marL="2797" marR="2797" marT="2797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137 </a:t>
                      </a:r>
                    </a:p>
                  </a:txBody>
                  <a:tcPr marL="2797" marR="2797" marT="2797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X30 </a:t>
                      </a:r>
                    </a:p>
                  </a:txBody>
                  <a:tcPr marL="2797" marR="2797" marT="2797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29 </a:t>
                      </a:r>
                    </a:p>
                  </a:txBody>
                  <a:tcPr marL="2797" marR="2797" marT="2797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TRAVELLER </a:t>
                      </a:r>
                    </a:p>
                  </a:txBody>
                  <a:tcPr marL="2797" marR="2797" marT="2797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1 </a:t>
                      </a:r>
                    </a:p>
                  </a:txBody>
                  <a:tcPr marL="2797" marR="2797" marT="2797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2098224"/>
                  </a:ext>
                </a:extLst>
              </a:tr>
              <a:tr h="149981"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97" marR="2797" marT="2797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97" marR="2797" marT="2797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97" marR="2797" marT="2797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2797" marR="2797" marT="2797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LAND CRUISER* </a:t>
                      </a:r>
                    </a:p>
                  </a:txBody>
                  <a:tcPr marL="2797" marR="2797" marT="2797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1 </a:t>
                      </a:r>
                    </a:p>
                  </a:txBody>
                  <a:tcPr marL="2797" marR="2797" marT="2797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16771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09373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5" name="Gráfico 4">
                <a:extLst>
                  <a:ext uri="{FF2B5EF4-FFF2-40B4-BE49-F238E27FC236}">
                    <a16:creationId xmlns:a16="http://schemas.microsoft.com/office/drawing/2014/main" id="{960C8B89-7F2F-4F56-B4C5-8B8B008351ED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119492972"/>
                  </p:ext>
                </p:extLst>
              </p:nvPr>
            </p:nvGraphicFramePr>
            <p:xfrm>
              <a:off x="124691" y="529722"/>
              <a:ext cx="11842178" cy="5774095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5" name="Gráfico 4">
                <a:extLst>
                  <a:ext uri="{FF2B5EF4-FFF2-40B4-BE49-F238E27FC236}">
                    <a16:creationId xmlns:a16="http://schemas.microsoft.com/office/drawing/2014/main" id="{960C8B89-7F2F-4F56-B4C5-8B8B008351E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4691" y="529722"/>
                <a:ext cx="11842178" cy="5774095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960C8B89-7F2F-4F56-B4C5-8B8B008351E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2763529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35892228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cx1="http://schemas.microsoft.com/office/drawing/2015/9/8/chartex" Requires="cx1">
          <p:graphicFrame>
            <p:nvGraphicFramePr>
              <p:cNvPr id="5" name="Gráfico 4">
                <a:extLst>
                  <a:ext uri="{FF2B5EF4-FFF2-40B4-BE49-F238E27FC236}">
                    <a16:creationId xmlns:a16="http://schemas.microsoft.com/office/drawing/2014/main" id="{960C8B89-7F2F-4F56-B4C5-8B8B008351ED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349257019"/>
                  </p:ext>
                </p:extLst>
              </p:nvPr>
            </p:nvGraphicFramePr>
            <p:xfrm>
              <a:off x="124691" y="0"/>
              <a:ext cx="11842178" cy="685800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>
          <p:pic>
            <p:nvPicPr>
              <p:cNvPr id="5" name="Gráfico 4">
                <a:extLst>
                  <a:ext uri="{FF2B5EF4-FFF2-40B4-BE49-F238E27FC236}">
                    <a16:creationId xmlns:a16="http://schemas.microsoft.com/office/drawing/2014/main" id="{960C8B89-7F2F-4F56-B4C5-8B8B008351E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4691" y="0"/>
                <a:ext cx="11842178" cy="685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cx1="http://schemas.microsoft.com/office/drawing/2015/9/8/chartex" Requires="cx1">
          <p:graphicFrame>
            <p:nvGraphicFramePr>
              <p:cNvPr id="7" name="Gráfico 6">
                <a:extLst>
                  <a:ext uri="{FF2B5EF4-FFF2-40B4-BE49-F238E27FC236}">
                    <a16:creationId xmlns:a16="http://schemas.microsoft.com/office/drawing/2014/main" id="{5580610E-9636-4A1F-9974-EA37EA70B38E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4111536680"/>
                  </p:ext>
                </p:extLst>
              </p:nvPr>
            </p:nvGraphicFramePr>
            <p:xfrm>
              <a:off x="0" y="0"/>
              <a:ext cx="12192000" cy="685800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5"/>
              </a:graphicData>
            </a:graphic>
          </p:graphicFrame>
        </mc:Choice>
        <mc:Fallback>
          <p:pic>
            <p:nvPicPr>
              <p:cNvPr id="7" name="Gráfico 6">
                <a:extLst>
                  <a:ext uri="{FF2B5EF4-FFF2-40B4-BE49-F238E27FC236}">
                    <a16:creationId xmlns:a16="http://schemas.microsoft.com/office/drawing/2014/main" id="{5580610E-9636-4A1F-9974-EA37EA70B38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0" y="0"/>
                <a:ext cx="12192000" cy="6858000"/>
              </a:xfrm>
              <a:prstGeom prst="rect">
                <a:avLst/>
              </a:prstGeom>
            </p:spPr>
          </p:pic>
        </mc:Fallback>
      </mc:AlternateContent>
      <p:pic>
        <p:nvPicPr>
          <p:cNvPr id="9" name="Imagen 8">
            <a:extLst>
              <a:ext uri="{FF2B5EF4-FFF2-40B4-BE49-F238E27FC236}">
                <a16:creationId xmlns:a16="http://schemas.microsoft.com/office/drawing/2014/main" id="{324AB654-9F5D-470E-8432-FE82E73E6BF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grayscl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-25000"/>
                    </a14:imgEffect>
                    <a14:imgEffect>
                      <a14:saturation sat="300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016" y="1839791"/>
            <a:ext cx="3596202" cy="3178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159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9714D551-E4B8-40A3-ABAF-B6E2D646989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9000937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6153426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91A9194E-FD39-4308-9EFB-47F43CC734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6609691"/>
              </p:ext>
            </p:extLst>
          </p:nvPr>
        </p:nvGraphicFramePr>
        <p:xfrm>
          <a:off x="194866" y="123392"/>
          <a:ext cx="1038189" cy="667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1762179" imgH="11315818" progId="Excel.Sheet.12">
                  <p:embed/>
                </p:oleObj>
              </mc:Choice>
              <mc:Fallback>
                <p:oleObj name="Worksheet" r:id="rId3" imgW="1762179" imgH="1131581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4866" y="123392"/>
                        <a:ext cx="1038189" cy="6672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48352B53-418F-4D73-BCB1-5E8E8C5786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05759732"/>
              </p:ext>
            </p:extLst>
          </p:nvPr>
        </p:nvGraphicFramePr>
        <p:xfrm>
          <a:off x="1233054" y="123392"/>
          <a:ext cx="10764080" cy="6672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5959099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BAD4668E-9070-46EC-BAC2-736F8CC442D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7837582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7696933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3"/>
          <p:cNvPicPr>
            <a:picLocks noChangeAspect="1"/>
          </p:cNvPicPr>
          <p:nvPr/>
        </p:nvPicPr>
        <p:blipFill>
          <a:blip r:embed="rId3"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015" y="48023"/>
            <a:ext cx="5605462" cy="633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47842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A4DC8542-262D-442F-A34E-18B3520724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44437" y="194109"/>
            <a:ext cx="9144000" cy="775710"/>
          </a:xfrm>
        </p:spPr>
        <p:txBody>
          <a:bodyPr>
            <a:normAutofit fontScale="90000"/>
          </a:bodyPr>
          <a:lstStyle/>
          <a:p>
            <a:r>
              <a:rPr lang="es-MX" b="1" dirty="0"/>
              <a:t>OBSERVACIONES</a:t>
            </a:r>
          </a:p>
        </p:txBody>
      </p:sp>
      <p:sp>
        <p:nvSpPr>
          <p:cNvPr id="9" name="Subtítulo 8">
            <a:extLst>
              <a:ext uri="{FF2B5EF4-FFF2-40B4-BE49-F238E27FC236}">
                <a16:creationId xmlns:a16="http://schemas.microsoft.com/office/drawing/2014/main" id="{43AD745E-7510-4D48-8A73-D5D1B80E71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4909" y="1767788"/>
            <a:ext cx="11534581" cy="4765207"/>
          </a:xfrm>
        </p:spPr>
        <p:txBody>
          <a:bodyPr>
            <a:normAutofit fontScale="92500" lnSpcReduction="2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ES" sz="2800" dirty="0"/>
              <a:t>Fuente: Elaboración de AMDAMEX con base en Urban </a:t>
            </a:r>
            <a:r>
              <a:rPr lang="es-ES" sz="2800" dirty="0" err="1"/>
              <a:t>Science</a:t>
            </a:r>
            <a:r>
              <a:rPr lang="es-ES" sz="2800" dirty="0"/>
              <a:t>				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ES" sz="2800" dirty="0"/>
              <a:t>Nota: Se refiere a información de compradores. No incluye información de Isuzu, Jaguar, </a:t>
            </a:r>
            <a:r>
              <a:rPr lang="es-ES" sz="2800" dirty="0" err="1"/>
              <a:t>Land</a:t>
            </a:r>
            <a:r>
              <a:rPr lang="es-ES" sz="2800" dirty="0"/>
              <a:t> Rover, Mercedes-Benz, Porsche y Volvo. Estas marcas se reflejan en "Otras Marcas"			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ES" sz="2800" dirty="0"/>
              <a:t>La información de compradores se refiere a los registros de acuerdo a la plaza, ciudad o estado domicilio del comprador (cliente final).									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ES" sz="2800" dirty="0"/>
              <a:t>La información de compradores se refiere a los registros de acuerdo a la plaza, ciudad o estado domicilio del comprador (cliente final).									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ES" sz="2800" dirty="0"/>
              <a:t>El total nacional puede variar con respecto a publicación de INEGI debido a ajustes periódicos de la fuente.									</a:t>
            </a:r>
            <a:endParaRPr lang="es-MX" sz="2800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F0C8F0A9-1A8E-4B4C-8173-949833042B5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5000"/>
                    </a14:imgEffect>
                    <a14:imgEffect>
                      <a14:saturation sat="300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10" y="0"/>
            <a:ext cx="1745690" cy="1542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014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saturation sat="300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900" y="1635742"/>
            <a:ext cx="3962400" cy="3502074"/>
          </a:xfrm>
          <a:prstGeom prst="rect">
            <a:avLst/>
          </a:prstGeom>
        </p:spPr>
      </p:pic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4046523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443209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  <a14:imgEffect>
                      <a14:saturation sat="300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291" y="1321650"/>
            <a:ext cx="4846795" cy="4283726"/>
          </a:xfrm>
          <a:prstGeom prst="rect">
            <a:avLst/>
          </a:prstGeom>
        </p:spPr>
      </p:pic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4F7E91B3-36C4-41C2-8339-C2778A4B28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5152685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075950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  <a14:imgEffect>
                      <a14:saturation sat="300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291" y="1321650"/>
            <a:ext cx="4846795" cy="4283726"/>
          </a:xfrm>
          <a:prstGeom prst="rect">
            <a:avLst/>
          </a:prstGeom>
        </p:spPr>
      </p:pic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00000000-0008-0000-0000-00000A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7439157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8359068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  <a14:imgEffect>
                      <a14:saturation sat="300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291" y="1321650"/>
            <a:ext cx="4846795" cy="4283726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8DAD1C97-D2F1-41AA-9640-B6D1162822CD}"/>
              </a:ext>
            </a:extLst>
          </p:cNvPr>
          <p:cNvSpPr txBox="1"/>
          <p:nvPr/>
        </p:nvSpPr>
        <p:spPr>
          <a:xfrm>
            <a:off x="330689" y="138546"/>
            <a:ext cx="113625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/>
              <a:t>IMPACTO ECONÓMICO EN LA CONTINGENCIA ($, miles de pesos)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8344A73B-0FF6-4D15-80E6-8C838A05F9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3702254"/>
              </p:ext>
            </p:extLst>
          </p:nvPr>
        </p:nvGraphicFramePr>
        <p:xfrm>
          <a:off x="330687" y="723321"/>
          <a:ext cx="11639640" cy="5857592"/>
        </p:xfrm>
        <a:graphic>
          <a:graphicData uri="http://schemas.openxmlformats.org/drawingml/2006/table">
            <a:tbl>
              <a:tblPr/>
              <a:tblGrid>
                <a:gridCol w="1939940">
                  <a:extLst>
                    <a:ext uri="{9D8B030D-6E8A-4147-A177-3AD203B41FA5}">
                      <a16:colId xmlns:a16="http://schemas.microsoft.com/office/drawing/2014/main" val="3902928280"/>
                    </a:ext>
                  </a:extLst>
                </a:gridCol>
                <a:gridCol w="1939940">
                  <a:extLst>
                    <a:ext uri="{9D8B030D-6E8A-4147-A177-3AD203B41FA5}">
                      <a16:colId xmlns:a16="http://schemas.microsoft.com/office/drawing/2014/main" val="2467888501"/>
                    </a:ext>
                  </a:extLst>
                </a:gridCol>
                <a:gridCol w="1939940">
                  <a:extLst>
                    <a:ext uri="{9D8B030D-6E8A-4147-A177-3AD203B41FA5}">
                      <a16:colId xmlns:a16="http://schemas.microsoft.com/office/drawing/2014/main" val="3721339101"/>
                    </a:ext>
                  </a:extLst>
                </a:gridCol>
                <a:gridCol w="1939940">
                  <a:extLst>
                    <a:ext uri="{9D8B030D-6E8A-4147-A177-3AD203B41FA5}">
                      <a16:colId xmlns:a16="http://schemas.microsoft.com/office/drawing/2014/main" val="2598103186"/>
                    </a:ext>
                  </a:extLst>
                </a:gridCol>
                <a:gridCol w="1939940">
                  <a:extLst>
                    <a:ext uri="{9D8B030D-6E8A-4147-A177-3AD203B41FA5}">
                      <a16:colId xmlns:a16="http://schemas.microsoft.com/office/drawing/2014/main" val="4211960523"/>
                    </a:ext>
                  </a:extLst>
                </a:gridCol>
                <a:gridCol w="1939940">
                  <a:extLst>
                    <a:ext uri="{9D8B030D-6E8A-4147-A177-3AD203B41FA5}">
                      <a16:colId xmlns:a16="http://schemas.microsoft.com/office/drawing/2014/main" val="1636812017"/>
                    </a:ext>
                  </a:extLst>
                </a:gridCol>
              </a:tblGrid>
              <a:tr h="329784">
                <a:tc>
                  <a:txBody>
                    <a:bodyPr/>
                    <a:lstStyle/>
                    <a:p>
                      <a:pPr algn="ctr" fontAlgn="b"/>
                      <a:r>
                        <a:rPr lang="es-MX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UNIDADES 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PROMEDIO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DERRAMA $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IVA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ISAN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5249154"/>
                  </a:ext>
                </a:extLst>
              </a:tr>
              <a:tr h="345488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mar-20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                  3,336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309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          1,032,421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             142,403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               72,269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607879"/>
                  </a:ext>
                </a:extLst>
              </a:tr>
              <a:tr h="345488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abr-20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                  7,541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309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          2,333,780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             321,901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             163,365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3148065"/>
                  </a:ext>
                </a:extLst>
              </a:tr>
              <a:tr h="345488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may-20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                  6,846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309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          2,118,692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             292,233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             148,308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1188"/>
                  </a:ext>
                </a:extLst>
              </a:tr>
              <a:tr h="345488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jun-20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                  4,588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309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          1,419,894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             195,847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               99,393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7824561"/>
                  </a:ext>
                </a:extLst>
              </a:tr>
              <a:tr h="345488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jul-20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                  3,346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309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          1,035,520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             142,830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               72,486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676006"/>
                  </a:ext>
                </a:extLst>
              </a:tr>
              <a:tr h="345488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ago-20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                  1,979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309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             612,461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               84,477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               42,872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483879"/>
                  </a:ext>
                </a:extLst>
              </a:tr>
              <a:tr h="345488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sep-20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                  1,982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309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             613,389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               84,605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               42,937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8607713"/>
                  </a:ext>
                </a:extLst>
              </a:tr>
              <a:tr h="345488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oct-20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                  2,085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309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             645,266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               89,002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               45,169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2035925"/>
                  </a:ext>
                </a:extLst>
              </a:tr>
              <a:tr h="345488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nov-20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                  2,919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309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             903,372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             124,603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               63,236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378099"/>
                  </a:ext>
                </a:extLst>
              </a:tr>
              <a:tr h="345488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dic-20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                  3,080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309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             953,198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             131,476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               66,724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9103828"/>
                  </a:ext>
                </a:extLst>
              </a:tr>
              <a:tr h="345488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ene-21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                  3,121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309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             965,888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             133,226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               67,612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533988"/>
                  </a:ext>
                </a:extLst>
              </a:tr>
              <a:tr h="345488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feb-21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                  3,352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309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          1,037,379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             143,087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               72,617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9560299"/>
                  </a:ext>
                </a:extLst>
              </a:tr>
              <a:tr h="345488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mar-21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131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309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40,542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5,592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2,838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8413762"/>
                  </a:ext>
                </a:extLst>
              </a:tr>
              <a:tr h="345488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abr-21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5,490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309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40,542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5,592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2,838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8086334"/>
                  </a:ext>
                </a:extLst>
              </a:tr>
              <a:tr h="345488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may-21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5,176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309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1,601,862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220,947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112,130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7199388"/>
                  </a:ext>
                </a:extLst>
              </a:tr>
              <a:tr h="345488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CRISIS SANITARIA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               33,378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4,642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       11,988,316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          1,653,561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                839,182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FF800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32348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26972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1578429" y="1873478"/>
            <a:ext cx="9144000" cy="2916236"/>
          </a:xfrm>
        </p:spPr>
        <p:txBody>
          <a:bodyPr>
            <a:normAutofit fontScale="90000"/>
          </a:bodyPr>
          <a:lstStyle/>
          <a:p>
            <a:r>
              <a:rPr lang="es-MX" sz="7200" b="1" dirty="0"/>
              <a:t>COMPARATIVO</a:t>
            </a:r>
            <a:br>
              <a:rPr lang="es-MX" sz="7200" b="1" dirty="0"/>
            </a:br>
            <a:r>
              <a:rPr lang="es-MX" sz="7200" b="1" dirty="0"/>
              <a:t>POR</a:t>
            </a:r>
            <a:br>
              <a:rPr lang="es-MX" sz="7200" b="1" dirty="0"/>
            </a:br>
            <a:r>
              <a:rPr lang="es-MX" sz="7200" b="1" dirty="0"/>
              <a:t>ESTADOS</a:t>
            </a:r>
          </a:p>
        </p:txBody>
      </p:sp>
      <p:pic>
        <p:nvPicPr>
          <p:cNvPr id="5" name="Imagen 3"/>
          <p:cNvPicPr>
            <a:picLocks noChangeAspect="1"/>
          </p:cNvPicPr>
          <p:nvPr/>
        </p:nvPicPr>
        <p:blipFill>
          <a:blip r:embed="rId3">
            <a:alphaModFix amt="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8015" y="48023"/>
            <a:ext cx="5605462" cy="633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47842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25000"/>
                    </a14:imgEffect>
                    <a14:imgEffect>
                      <a14:saturation sat="300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92" y="48023"/>
            <a:ext cx="1745690" cy="1542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32570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6108</TotalTime>
  <Words>2335</Words>
  <Application>Microsoft Office PowerPoint</Application>
  <PresentationFormat>Panorámica</PresentationFormat>
  <Paragraphs>989</Paragraphs>
  <Slides>42</Slides>
  <Notes>38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42</vt:i4>
      </vt:variant>
    </vt:vector>
  </HeadingPairs>
  <TitlesOfParts>
    <vt:vector size="48" baseType="lpstr">
      <vt:lpstr>Arial</vt:lpstr>
      <vt:lpstr>Calibri</vt:lpstr>
      <vt:lpstr>Calibri Light</vt:lpstr>
      <vt:lpstr>Walkway Expand Bold</vt:lpstr>
      <vt:lpstr>Tema de Office</vt:lpstr>
      <vt:lpstr>Hoja de cálculo de Microsoft Excel</vt:lpstr>
      <vt:lpstr>COMPRADORES EDOMEX  AGOSTO 2021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COMPARATIVO POR ESTADOS</vt:lpstr>
      <vt:lpstr>Presentación de PowerPoint</vt:lpstr>
      <vt:lpstr>Presentación de PowerPoint</vt:lpstr>
      <vt:lpstr>Presentación de PowerPoint</vt:lpstr>
      <vt:lpstr>COMPRADORES POR LOCALIDADES  EDOMEX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COMPRADORES POR MARCA EDOMEX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OBSERVACIONES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CONTABILIDAD</dc:creator>
  <cp:lastModifiedBy>Gustavo Guadarrama</cp:lastModifiedBy>
  <cp:revision>482</cp:revision>
  <dcterms:created xsi:type="dcterms:W3CDTF">2019-10-14T17:07:59Z</dcterms:created>
  <dcterms:modified xsi:type="dcterms:W3CDTF">2021-09-24T03:05:58Z</dcterms:modified>
</cp:coreProperties>
</file>